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</p:sldMasterIdLst>
  <p:notesMasterIdLst>
    <p:notesMasterId r:id="rId46"/>
  </p:notesMasterIdLst>
  <p:sldIdLst>
    <p:sldId id="256" r:id="rId4"/>
    <p:sldId id="257" r:id="rId5"/>
    <p:sldId id="475" r:id="rId6"/>
    <p:sldId id="465" r:id="rId7"/>
    <p:sldId id="467" r:id="rId8"/>
    <p:sldId id="503" r:id="rId9"/>
    <p:sldId id="266" r:id="rId10"/>
    <p:sldId id="264" r:id="rId11"/>
    <p:sldId id="476" r:id="rId12"/>
    <p:sldId id="359" r:id="rId13"/>
    <p:sldId id="360" r:id="rId14"/>
    <p:sldId id="367" r:id="rId15"/>
    <p:sldId id="462" r:id="rId16"/>
    <p:sldId id="265" r:id="rId17"/>
    <p:sldId id="468" r:id="rId18"/>
    <p:sldId id="259" r:id="rId19"/>
    <p:sldId id="267" r:id="rId20"/>
    <p:sldId id="284" r:id="rId21"/>
    <p:sldId id="280" r:id="rId22"/>
    <p:sldId id="282" r:id="rId23"/>
    <p:sldId id="469" r:id="rId24"/>
    <p:sldId id="287" r:id="rId25"/>
    <p:sldId id="263" r:id="rId26"/>
    <p:sldId id="283" r:id="rId27"/>
    <p:sldId id="285" r:id="rId28"/>
    <p:sldId id="286" r:id="rId29"/>
    <p:sldId id="289" r:id="rId30"/>
    <p:sldId id="290" r:id="rId31"/>
    <p:sldId id="291" r:id="rId32"/>
    <p:sldId id="460" r:id="rId33"/>
    <p:sldId id="270" r:id="rId34"/>
    <p:sldId id="258" r:id="rId35"/>
    <p:sldId id="473" r:id="rId36"/>
    <p:sldId id="471" r:id="rId37"/>
    <p:sldId id="472" r:id="rId38"/>
    <p:sldId id="276" r:id="rId39"/>
    <p:sldId id="504" r:id="rId40"/>
    <p:sldId id="333" r:id="rId41"/>
    <p:sldId id="335" r:id="rId42"/>
    <p:sldId id="505" r:id="rId43"/>
    <p:sldId id="506" r:id="rId44"/>
    <p:sldId id="474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39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C43477-A0C6-4EF2-BA4A-13B9E108F57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7E5C6EC-6D54-45CB-99BF-F9445C794F71}">
      <dgm:prSet phldrT="[Text]"/>
      <dgm:spPr/>
      <dgm:t>
        <a:bodyPr/>
        <a:lstStyle/>
        <a:p>
          <a:r>
            <a:rPr lang="en-US" dirty="0" err="1"/>
            <a:t>Cedera</a:t>
          </a:r>
          <a:r>
            <a:rPr lang="en-US" dirty="0"/>
            <a:t> </a:t>
          </a:r>
          <a:r>
            <a:rPr lang="en-US" dirty="0" err="1"/>
            <a:t>Olahraga</a:t>
          </a:r>
          <a:endParaRPr lang="en-US" dirty="0"/>
        </a:p>
      </dgm:t>
    </dgm:pt>
    <dgm:pt modelId="{39DDCF9C-0952-460B-9600-8E65E6E5A502}" type="parTrans" cxnId="{8651A12F-03CA-4971-B55C-DFDFF19B4492}">
      <dgm:prSet/>
      <dgm:spPr/>
      <dgm:t>
        <a:bodyPr/>
        <a:lstStyle/>
        <a:p>
          <a:endParaRPr lang="en-US"/>
        </a:p>
      </dgm:t>
    </dgm:pt>
    <dgm:pt modelId="{E204EA14-2A52-41D0-AD47-123032A19C27}" type="sibTrans" cxnId="{8651A12F-03CA-4971-B55C-DFDFF19B4492}">
      <dgm:prSet/>
      <dgm:spPr/>
      <dgm:t>
        <a:bodyPr/>
        <a:lstStyle/>
        <a:p>
          <a:endParaRPr lang="en-US"/>
        </a:p>
      </dgm:t>
    </dgm:pt>
    <dgm:pt modelId="{411A364A-FFCE-465A-AAC9-7C335E3ACB40}">
      <dgm:prSet phldrT="[Text]"/>
      <dgm:spPr/>
      <dgm:t>
        <a:bodyPr/>
        <a:lstStyle/>
        <a:p>
          <a:r>
            <a:rPr lang="en-US" dirty="0" err="1"/>
            <a:t>Cedera</a:t>
          </a:r>
          <a:r>
            <a:rPr lang="en-US" dirty="0"/>
            <a:t> </a:t>
          </a:r>
          <a:r>
            <a:rPr lang="en-US" dirty="0" err="1"/>
            <a:t>Muskuloskeletal</a:t>
          </a:r>
          <a:endParaRPr lang="en-US" dirty="0"/>
        </a:p>
      </dgm:t>
    </dgm:pt>
    <dgm:pt modelId="{259CFF02-33D9-4C14-8ACA-9A8B24492009}" type="parTrans" cxnId="{AFEB0939-F083-4190-A664-64FBD78E75FF}">
      <dgm:prSet/>
      <dgm:spPr/>
      <dgm:t>
        <a:bodyPr/>
        <a:lstStyle/>
        <a:p>
          <a:endParaRPr lang="en-US"/>
        </a:p>
      </dgm:t>
    </dgm:pt>
    <dgm:pt modelId="{B8882CB9-D7F2-4950-98A3-0FA2A9C070C9}" type="sibTrans" cxnId="{AFEB0939-F083-4190-A664-64FBD78E75FF}">
      <dgm:prSet/>
      <dgm:spPr/>
      <dgm:t>
        <a:bodyPr/>
        <a:lstStyle/>
        <a:p>
          <a:endParaRPr lang="en-US"/>
        </a:p>
      </dgm:t>
    </dgm:pt>
    <dgm:pt modelId="{118A8488-DC13-4613-9664-99A3FC04285D}">
      <dgm:prSet phldrT="[Text]"/>
      <dgm:spPr/>
      <dgm:t>
        <a:bodyPr/>
        <a:lstStyle/>
        <a:p>
          <a:r>
            <a:rPr lang="en-US" dirty="0" err="1"/>
            <a:t>Penyakit</a:t>
          </a:r>
          <a:r>
            <a:rPr lang="en-US" dirty="0"/>
            <a:t> </a:t>
          </a:r>
          <a:r>
            <a:rPr lang="en-US" dirty="0" err="1"/>
            <a:t>terkait</a:t>
          </a:r>
          <a:r>
            <a:rPr lang="en-US" dirty="0"/>
            <a:t> </a:t>
          </a:r>
          <a:r>
            <a:rPr lang="en-US" dirty="0" err="1"/>
            <a:t>olahraga</a:t>
          </a:r>
          <a:endParaRPr lang="en-US" dirty="0"/>
        </a:p>
      </dgm:t>
    </dgm:pt>
    <dgm:pt modelId="{AFFDFBE5-5FCF-4FBC-9B9F-FA3DCBA7B67D}" type="parTrans" cxnId="{B1B01F8E-B3D2-4E82-9772-E2E23333EDAA}">
      <dgm:prSet/>
      <dgm:spPr/>
      <dgm:t>
        <a:bodyPr/>
        <a:lstStyle/>
        <a:p>
          <a:endParaRPr lang="en-US"/>
        </a:p>
      </dgm:t>
    </dgm:pt>
    <dgm:pt modelId="{FA8F0453-2B7B-4AA6-B5FC-4C7E40A60F29}" type="sibTrans" cxnId="{B1B01F8E-B3D2-4E82-9772-E2E23333EDAA}">
      <dgm:prSet/>
      <dgm:spPr/>
      <dgm:t>
        <a:bodyPr/>
        <a:lstStyle/>
        <a:p>
          <a:endParaRPr lang="en-US"/>
        </a:p>
      </dgm:t>
    </dgm:pt>
    <dgm:pt modelId="{A2486602-1800-4EBF-A034-F4320FD873FD}">
      <dgm:prSet phldrT="[Text]"/>
      <dgm:spPr/>
      <dgm:t>
        <a:bodyPr/>
        <a:lstStyle/>
        <a:p>
          <a:r>
            <a:rPr lang="en-US" dirty="0" err="1"/>
            <a:t>Akut</a:t>
          </a:r>
          <a:endParaRPr lang="en-US" dirty="0"/>
        </a:p>
      </dgm:t>
    </dgm:pt>
    <dgm:pt modelId="{7BCD357B-92EA-45FB-BB17-22D6C3F40C6B}" type="parTrans" cxnId="{A6D130C2-783C-49DC-AC57-E161DEAA72CA}">
      <dgm:prSet/>
      <dgm:spPr/>
      <dgm:t>
        <a:bodyPr/>
        <a:lstStyle/>
        <a:p>
          <a:endParaRPr lang="en-US"/>
        </a:p>
      </dgm:t>
    </dgm:pt>
    <dgm:pt modelId="{665AE17A-DCF6-49F0-A66E-A1CBA2A23682}" type="sibTrans" cxnId="{A6D130C2-783C-49DC-AC57-E161DEAA72CA}">
      <dgm:prSet/>
      <dgm:spPr/>
      <dgm:t>
        <a:bodyPr/>
        <a:lstStyle/>
        <a:p>
          <a:endParaRPr lang="en-US"/>
        </a:p>
      </dgm:t>
    </dgm:pt>
    <dgm:pt modelId="{A552CA99-A9F9-43DC-B525-8BBEF2EFB497}">
      <dgm:prSet phldrT="[Text]"/>
      <dgm:spPr/>
      <dgm:t>
        <a:bodyPr/>
        <a:lstStyle/>
        <a:p>
          <a:r>
            <a:rPr lang="en-US" dirty="0" err="1"/>
            <a:t>Kronik</a:t>
          </a:r>
          <a:endParaRPr lang="en-US" dirty="0"/>
        </a:p>
      </dgm:t>
    </dgm:pt>
    <dgm:pt modelId="{BD81FDAC-75A3-47F6-BF15-D5D75137C3BC}" type="parTrans" cxnId="{88B5C3FD-1480-48A9-8594-46EE4545EB4C}">
      <dgm:prSet/>
      <dgm:spPr/>
      <dgm:t>
        <a:bodyPr/>
        <a:lstStyle/>
        <a:p>
          <a:endParaRPr lang="en-US"/>
        </a:p>
      </dgm:t>
    </dgm:pt>
    <dgm:pt modelId="{FE570A60-F676-407B-ACA3-148C78E2533C}" type="sibTrans" cxnId="{88B5C3FD-1480-48A9-8594-46EE4545EB4C}">
      <dgm:prSet/>
      <dgm:spPr/>
      <dgm:t>
        <a:bodyPr/>
        <a:lstStyle/>
        <a:p>
          <a:endParaRPr lang="en-US"/>
        </a:p>
      </dgm:t>
    </dgm:pt>
    <dgm:pt modelId="{98A75967-AA73-4AF9-BD43-0AD7D5887C77}">
      <dgm:prSet phldrT="[Text]"/>
      <dgm:spPr/>
      <dgm:t>
        <a:bodyPr/>
        <a:lstStyle/>
        <a:p>
          <a:r>
            <a:rPr lang="en-US" dirty="0" err="1"/>
            <a:t>Penyakit</a:t>
          </a:r>
          <a:r>
            <a:rPr lang="en-US" dirty="0"/>
            <a:t> </a:t>
          </a:r>
          <a:r>
            <a:rPr lang="en-US" dirty="0" err="1"/>
            <a:t>terkait</a:t>
          </a:r>
          <a:r>
            <a:rPr lang="en-US" dirty="0"/>
            <a:t> </a:t>
          </a:r>
          <a:r>
            <a:rPr lang="en-US" dirty="0" err="1"/>
            <a:t>panas</a:t>
          </a:r>
          <a:endParaRPr lang="en-US" dirty="0"/>
        </a:p>
      </dgm:t>
    </dgm:pt>
    <dgm:pt modelId="{E408938F-9988-4DE4-9CBB-A218939F09A6}" type="parTrans" cxnId="{82C07233-B247-495F-A233-FC7EF989FED2}">
      <dgm:prSet/>
      <dgm:spPr/>
      <dgm:t>
        <a:bodyPr/>
        <a:lstStyle/>
        <a:p>
          <a:endParaRPr lang="en-US"/>
        </a:p>
      </dgm:t>
    </dgm:pt>
    <dgm:pt modelId="{548E332D-2C3F-4B6C-BD29-5064322F0474}" type="sibTrans" cxnId="{82C07233-B247-495F-A233-FC7EF989FED2}">
      <dgm:prSet/>
      <dgm:spPr/>
      <dgm:t>
        <a:bodyPr/>
        <a:lstStyle/>
        <a:p>
          <a:endParaRPr lang="en-US"/>
        </a:p>
      </dgm:t>
    </dgm:pt>
    <dgm:pt modelId="{88AF6EE1-0D99-4CFC-A984-EB46FD7D45EC}">
      <dgm:prSet phldrT="[Text]"/>
      <dgm:spPr/>
      <dgm:t>
        <a:bodyPr/>
        <a:lstStyle/>
        <a:p>
          <a:r>
            <a:rPr lang="en-US" dirty="0"/>
            <a:t>Lain-lain</a:t>
          </a:r>
        </a:p>
      </dgm:t>
    </dgm:pt>
    <dgm:pt modelId="{170E27E0-5ACF-4511-885D-DE051DAD82D7}" type="parTrans" cxnId="{1FEE34AA-8A23-4DEF-A637-6E416D95CB1C}">
      <dgm:prSet/>
      <dgm:spPr/>
      <dgm:t>
        <a:bodyPr/>
        <a:lstStyle/>
        <a:p>
          <a:endParaRPr lang="en-US"/>
        </a:p>
      </dgm:t>
    </dgm:pt>
    <dgm:pt modelId="{DE553C9C-AB0F-41F4-8365-32539F3B669E}" type="sibTrans" cxnId="{1FEE34AA-8A23-4DEF-A637-6E416D95CB1C}">
      <dgm:prSet/>
      <dgm:spPr/>
      <dgm:t>
        <a:bodyPr/>
        <a:lstStyle/>
        <a:p>
          <a:endParaRPr lang="en-US"/>
        </a:p>
      </dgm:t>
    </dgm:pt>
    <dgm:pt modelId="{D1F5E28E-DC8B-492F-BBC9-70DD8580C63D}" type="pres">
      <dgm:prSet presAssocID="{98C43477-A0C6-4EF2-BA4A-13B9E108F57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ID"/>
        </a:p>
      </dgm:t>
    </dgm:pt>
    <dgm:pt modelId="{8141FF46-5786-443C-9EF2-CB32C3ED7B34}" type="pres">
      <dgm:prSet presAssocID="{97E5C6EC-6D54-45CB-99BF-F9445C794F71}" presName="hierRoot1" presStyleCnt="0">
        <dgm:presLayoutVars>
          <dgm:hierBranch val="init"/>
        </dgm:presLayoutVars>
      </dgm:prSet>
      <dgm:spPr/>
    </dgm:pt>
    <dgm:pt modelId="{DD93013F-63E1-4E23-871A-A4DD213726C2}" type="pres">
      <dgm:prSet presAssocID="{97E5C6EC-6D54-45CB-99BF-F9445C794F71}" presName="rootComposite1" presStyleCnt="0"/>
      <dgm:spPr/>
    </dgm:pt>
    <dgm:pt modelId="{70509CCC-29F2-48DB-91F7-3A6854CA3751}" type="pres">
      <dgm:prSet presAssocID="{97E5C6EC-6D54-45CB-99BF-F9445C794F71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ID"/>
        </a:p>
      </dgm:t>
    </dgm:pt>
    <dgm:pt modelId="{1A44AFDB-C72C-4B42-9603-F472E298045B}" type="pres">
      <dgm:prSet presAssocID="{97E5C6EC-6D54-45CB-99BF-F9445C794F71}" presName="rootConnector1" presStyleLbl="node1" presStyleIdx="0" presStyleCnt="0"/>
      <dgm:spPr/>
      <dgm:t>
        <a:bodyPr/>
        <a:lstStyle/>
        <a:p>
          <a:endParaRPr lang="en-ID"/>
        </a:p>
      </dgm:t>
    </dgm:pt>
    <dgm:pt modelId="{0F8CE1D4-6496-4CBD-A3A9-A1A5807A3EAD}" type="pres">
      <dgm:prSet presAssocID="{97E5C6EC-6D54-45CB-99BF-F9445C794F71}" presName="hierChild2" presStyleCnt="0"/>
      <dgm:spPr/>
    </dgm:pt>
    <dgm:pt modelId="{644B9569-D23E-4DE5-9621-BCCDDDBCC6CE}" type="pres">
      <dgm:prSet presAssocID="{259CFF02-33D9-4C14-8ACA-9A8B24492009}" presName="Name37" presStyleLbl="parChTrans1D2" presStyleIdx="0" presStyleCnt="2"/>
      <dgm:spPr/>
      <dgm:t>
        <a:bodyPr/>
        <a:lstStyle/>
        <a:p>
          <a:endParaRPr lang="en-ID"/>
        </a:p>
      </dgm:t>
    </dgm:pt>
    <dgm:pt modelId="{3C705B18-FB94-43FF-BC74-C8F7F6D766FA}" type="pres">
      <dgm:prSet presAssocID="{411A364A-FFCE-465A-AAC9-7C335E3ACB40}" presName="hierRoot2" presStyleCnt="0">
        <dgm:presLayoutVars>
          <dgm:hierBranch val="init"/>
        </dgm:presLayoutVars>
      </dgm:prSet>
      <dgm:spPr/>
    </dgm:pt>
    <dgm:pt modelId="{E500364B-31DA-4796-9722-3685F0911BC2}" type="pres">
      <dgm:prSet presAssocID="{411A364A-FFCE-465A-AAC9-7C335E3ACB40}" presName="rootComposite" presStyleCnt="0"/>
      <dgm:spPr/>
    </dgm:pt>
    <dgm:pt modelId="{A0789980-05D6-4B40-B1B8-B51137FCC35F}" type="pres">
      <dgm:prSet presAssocID="{411A364A-FFCE-465A-AAC9-7C335E3ACB40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ID"/>
        </a:p>
      </dgm:t>
    </dgm:pt>
    <dgm:pt modelId="{87CE7BB1-0D43-4DB7-992F-5CAEF84B507E}" type="pres">
      <dgm:prSet presAssocID="{411A364A-FFCE-465A-AAC9-7C335E3ACB40}" presName="rootConnector" presStyleLbl="node2" presStyleIdx="0" presStyleCnt="2"/>
      <dgm:spPr/>
      <dgm:t>
        <a:bodyPr/>
        <a:lstStyle/>
        <a:p>
          <a:endParaRPr lang="en-ID"/>
        </a:p>
      </dgm:t>
    </dgm:pt>
    <dgm:pt modelId="{7D050E2F-5D03-4A2B-9CA6-FD513EA8A803}" type="pres">
      <dgm:prSet presAssocID="{411A364A-FFCE-465A-AAC9-7C335E3ACB40}" presName="hierChild4" presStyleCnt="0"/>
      <dgm:spPr/>
    </dgm:pt>
    <dgm:pt modelId="{D29CE444-C2A5-4B26-A30C-F086BA3EBE46}" type="pres">
      <dgm:prSet presAssocID="{7BCD357B-92EA-45FB-BB17-22D6C3F40C6B}" presName="Name37" presStyleLbl="parChTrans1D3" presStyleIdx="0" presStyleCnt="4"/>
      <dgm:spPr/>
      <dgm:t>
        <a:bodyPr/>
        <a:lstStyle/>
        <a:p>
          <a:endParaRPr lang="en-ID"/>
        </a:p>
      </dgm:t>
    </dgm:pt>
    <dgm:pt modelId="{FCDA9F1D-3B81-42E0-AE6A-5716038AC6D1}" type="pres">
      <dgm:prSet presAssocID="{A2486602-1800-4EBF-A034-F4320FD873FD}" presName="hierRoot2" presStyleCnt="0">
        <dgm:presLayoutVars>
          <dgm:hierBranch val="init"/>
        </dgm:presLayoutVars>
      </dgm:prSet>
      <dgm:spPr/>
    </dgm:pt>
    <dgm:pt modelId="{282C4BB5-CDBF-4C66-9EE8-201A8969F6EB}" type="pres">
      <dgm:prSet presAssocID="{A2486602-1800-4EBF-A034-F4320FD873FD}" presName="rootComposite" presStyleCnt="0"/>
      <dgm:spPr/>
    </dgm:pt>
    <dgm:pt modelId="{D27AF2EA-A5B9-4A63-BB92-AA07C4FCBB13}" type="pres">
      <dgm:prSet presAssocID="{A2486602-1800-4EBF-A034-F4320FD873FD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ID"/>
        </a:p>
      </dgm:t>
    </dgm:pt>
    <dgm:pt modelId="{C3562D4D-33FF-4BA2-8101-6F46F94EF875}" type="pres">
      <dgm:prSet presAssocID="{A2486602-1800-4EBF-A034-F4320FD873FD}" presName="rootConnector" presStyleLbl="node3" presStyleIdx="0" presStyleCnt="4"/>
      <dgm:spPr/>
      <dgm:t>
        <a:bodyPr/>
        <a:lstStyle/>
        <a:p>
          <a:endParaRPr lang="en-ID"/>
        </a:p>
      </dgm:t>
    </dgm:pt>
    <dgm:pt modelId="{FD45C393-00AA-456F-A050-85BEC78BACB1}" type="pres">
      <dgm:prSet presAssocID="{A2486602-1800-4EBF-A034-F4320FD873FD}" presName="hierChild4" presStyleCnt="0"/>
      <dgm:spPr/>
    </dgm:pt>
    <dgm:pt modelId="{8BE5C61C-C284-416A-A0C3-BD8EAF61C1A0}" type="pres">
      <dgm:prSet presAssocID="{A2486602-1800-4EBF-A034-F4320FD873FD}" presName="hierChild5" presStyleCnt="0"/>
      <dgm:spPr/>
    </dgm:pt>
    <dgm:pt modelId="{F20A958F-7A3D-4C8D-A6BE-DE7B94A22D50}" type="pres">
      <dgm:prSet presAssocID="{BD81FDAC-75A3-47F6-BF15-D5D75137C3BC}" presName="Name37" presStyleLbl="parChTrans1D3" presStyleIdx="1" presStyleCnt="4"/>
      <dgm:spPr/>
      <dgm:t>
        <a:bodyPr/>
        <a:lstStyle/>
        <a:p>
          <a:endParaRPr lang="en-ID"/>
        </a:p>
      </dgm:t>
    </dgm:pt>
    <dgm:pt modelId="{017B3D63-615B-4DC2-B76B-DF57B1CD9123}" type="pres">
      <dgm:prSet presAssocID="{A552CA99-A9F9-43DC-B525-8BBEF2EFB497}" presName="hierRoot2" presStyleCnt="0">
        <dgm:presLayoutVars>
          <dgm:hierBranch val="init"/>
        </dgm:presLayoutVars>
      </dgm:prSet>
      <dgm:spPr/>
    </dgm:pt>
    <dgm:pt modelId="{2CB0B9B7-7C50-4678-B8C1-C6C86799DB3C}" type="pres">
      <dgm:prSet presAssocID="{A552CA99-A9F9-43DC-B525-8BBEF2EFB497}" presName="rootComposite" presStyleCnt="0"/>
      <dgm:spPr/>
    </dgm:pt>
    <dgm:pt modelId="{1B57102D-4C7C-4457-96AD-F7C8ADC4F04E}" type="pres">
      <dgm:prSet presAssocID="{A552CA99-A9F9-43DC-B525-8BBEF2EFB497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ID"/>
        </a:p>
      </dgm:t>
    </dgm:pt>
    <dgm:pt modelId="{2990BB1E-AAA2-4A94-BDE2-F7C43DEA3273}" type="pres">
      <dgm:prSet presAssocID="{A552CA99-A9F9-43DC-B525-8BBEF2EFB497}" presName="rootConnector" presStyleLbl="node3" presStyleIdx="1" presStyleCnt="4"/>
      <dgm:spPr/>
      <dgm:t>
        <a:bodyPr/>
        <a:lstStyle/>
        <a:p>
          <a:endParaRPr lang="en-ID"/>
        </a:p>
      </dgm:t>
    </dgm:pt>
    <dgm:pt modelId="{D980D32A-B74C-48A8-8B8C-61E4F3B197D2}" type="pres">
      <dgm:prSet presAssocID="{A552CA99-A9F9-43DC-B525-8BBEF2EFB497}" presName="hierChild4" presStyleCnt="0"/>
      <dgm:spPr/>
    </dgm:pt>
    <dgm:pt modelId="{ED620279-D082-4F34-A180-01368353AE96}" type="pres">
      <dgm:prSet presAssocID="{A552CA99-A9F9-43DC-B525-8BBEF2EFB497}" presName="hierChild5" presStyleCnt="0"/>
      <dgm:spPr/>
    </dgm:pt>
    <dgm:pt modelId="{1F5CE06D-68E6-4613-AF8F-7CDDC96A61D8}" type="pres">
      <dgm:prSet presAssocID="{411A364A-FFCE-465A-AAC9-7C335E3ACB40}" presName="hierChild5" presStyleCnt="0"/>
      <dgm:spPr/>
    </dgm:pt>
    <dgm:pt modelId="{0EF1E1DF-19C5-4488-B772-AFB51F387634}" type="pres">
      <dgm:prSet presAssocID="{AFFDFBE5-5FCF-4FBC-9B9F-FA3DCBA7B67D}" presName="Name37" presStyleLbl="parChTrans1D2" presStyleIdx="1" presStyleCnt="2"/>
      <dgm:spPr/>
      <dgm:t>
        <a:bodyPr/>
        <a:lstStyle/>
        <a:p>
          <a:endParaRPr lang="en-ID"/>
        </a:p>
      </dgm:t>
    </dgm:pt>
    <dgm:pt modelId="{691D455E-D059-4027-965D-6694F92BBC87}" type="pres">
      <dgm:prSet presAssocID="{118A8488-DC13-4613-9664-99A3FC04285D}" presName="hierRoot2" presStyleCnt="0">
        <dgm:presLayoutVars>
          <dgm:hierBranch val="init"/>
        </dgm:presLayoutVars>
      </dgm:prSet>
      <dgm:spPr/>
    </dgm:pt>
    <dgm:pt modelId="{A7FD8677-3627-49C7-8D58-EEE100F87AB1}" type="pres">
      <dgm:prSet presAssocID="{118A8488-DC13-4613-9664-99A3FC04285D}" presName="rootComposite" presStyleCnt="0"/>
      <dgm:spPr/>
    </dgm:pt>
    <dgm:pt modelId="{BADEAA73-A045-4AAE-9597-F6B2EE0DB00D}" type="pres">
      <dgm:prSet presAssocID="{118A8488-DC13-4613-9664-99A3FC04285D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ID"/>
        </a:p>
      </dgm:t>
    </dgm:pt>
    <dgm:pt modelId="{BAA8BB07-BCF5-41BC-9C25-B049BB7A094C}" type="pres">
      <dgm:prSet presAssocID="{118A8488-DC13-4613-9664-99A3FC04285D}" presName="rootConnector" presStyleLbl="node2" presStyleIdx="1" presStyleCnt="2"/>
      <dgm:spPr/>
      <dgm:t>
        <a:bodyPr/>
        <a:lstStyle/>
        <a:p>
          <a:endParaRPr lang="en-ID"/>
        </a:p>
      </dgm:t>
    </dgm:pt>
    <dgm:pt modelId="{EE65B80D-21DB-4646-AC51-DEEEE8FD9392}" type="pres">
      <dgm:prSet presAssocID="{118A8488-DC13-4613-9664-99A3FC04285D}" presName="hierChild4" presStyleCnt="0"/>
      <dgm:spPr/>
    </dgm:pt>
    <dgm:pt modelId="{8625F7B1-84B1-4AB3-A709-42AFD50A9D28}" type="pres">
      <dgm:prSet presAssocID="{E408938F-9988-4DE4-9CBB-A218939F09A6}" presName="Name37" presStyleLbl="parChTrans1D3" presStyleIdx="2" presStyleCnt="4"/>
      <dgm:spPr/>
      <dgm:t>
        <a:bodyPr/>
        <a:lstStyle/>
        <a:p>
          <a:endParaRPr lang="en-ID"/>
        </a:p>
      </dgm:t>
    </dgm:pt>
    <dgm:pt modelId="{73F67FF0-0781-4C6B-BFFE-2DBBC5671F23}" type="pres">
      <dgm:prSet presAssocID="{98A75967-AA73-4AF9-BD43-0AD7D5887C77}" presName="hierRoot2" presStyleCnt="0">
        <dgm:presLayoutVars>
          <dgm:hierBranch val="init"/>
        </dgm:presLayoutVars>
      </dgm:prSet>
      <dgm:spPr/>
    </dgm:pt>
    <dgm:pt modelId="{3B7009C5-54A9-4798-831C-7505AD45FFF3}" type="pres">
      <dgm:prSet presAssocID="{98A75967-AA73-4AF9-BD43-0AD7D5887C77}" presName="rootComposite" presStyleCnt="0"/>
      <dgm:spPr/>
    </dgm:pt>
    <dgm:pt modelId="{8B4BBEDE-B981-4C0D-8E85-923CA8E0BEAC}" type="pres">
      <dgm:prSet presAssocID="{98A75967-AA73-4AF9-BD43-0AD7D5887C77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ID"/>
        </a:p>
      </dgm:t>
    </dgm:pt>
    <dgm:pt modelId="{39AF9C5A-A7FF-4B62-9B7E-BAA1DB7AAD74}" type="pres">
      <dgm:prSet presAssocID="{98A75967-AA73-4AF9-BD43-0AD7D5887C77}" presName="rootConnector" presStyleLbl="node3" presStyleIdx="2" presStyleCnt="4"/>
      <dgm:spPr/>
      <dgm:t>
        <a:bodyPr/>
        <a:lstStyle/>
        <a:p>
          <a:endParaRPr lang="en-ID"/>
        </a:p>
      </dgm:t>
    </dgm:pt>
    <dgm:pt modelId="{E285EB57-171B-47D9-A346-DF7EE23309A7}" type="pres">
      <dgm:prSet presAssocID="{98A75967-AA73-4AF9-BD43-0AD7D5887C77}" presName="hierChild4" presStyleCnt="0"/>
      <dgm:spPr/>
    </dgm:pt>
    <dgm:pt modelId="{414922E4-B66C-4EB2-864C-CAC6828CDA4E}" type="pres">
      <dgm:prSet presAssocID="{98A75967-AA73-4AF9-BD43-0AD7D5887C77}" presName="hierChild5" presStyleCnt="0"/>
      <dgm:spPr/>
    </dgm:pt>
    <dgm:pt modelId="{EB29EE3D-1C90-4612-854F-BFD3411076E9}" type="pres">
      <dgm:prSet presAssocID="{170E27E0-5ACF-4511-885D-DE051DAD82D7}" presName="Name37" presStyleLbl="parChTrans1D3" presStyleIdx="3" presStyleCnt="4"/>
      <dgm:spPr/>
      <dgm:t>
        <a:bodyPr/>
        <a:lstStyle/>
        <a:p>
          <a:endParaRPr lang="en-ID"/>
        </a:p>
      </dgm:t>
    </dgm:pt>
    <dgm:pt modelId="{961DE499-23AB-474C-8610-0FC6EC12F9A3}" type="pres">
      <dgm:prSet presAssocID="{88AF6EE1-0D99-4CFC-A984-EB46FD7D45EC}" presName="hierRoot2" presStyleCnt="0">
        <dgm:presLayoutVars>
          <dgm:hierBranch val="init"/>
        </dgm:presLayoutVars>
      </dgm:prSet>
      <dgm:spPr/>
    </dgm:pt>
    <dgm:pt modelId="{5ACF0729-B03B-4143-B0E6-752845DAB79D}" type="pres">
      <dgm:prSet presAssocID="{88AF6EE1-0D99-4CFC-A984-EB46FD7D45EC}" presName="rootComposite" presStyleCnt="0"/>
      <dgm:spPr/>
    </dgm:pt>
    <dgm:pt modelId="{F1B40991-F431-4176-BC60-F2548C722A9B}" type="pres">
      <dgm:prSet presAssocID="{88AF6EE1-0D99-4CFC-A984-EB46FD7D45EC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ID"/>
        </a:p>
      </dgm:t>
    </dgm:pt>
    <dgm:pt modelId="{93B422DB-3500-45C8-ADB3-361DFDD1FF5F}" type="pres">
      <dgm:prSet presAssocID="{88AF6EE1-0D99-4CFC-A984-EB46FD7D45EC}" presName="rootConnector" presStyleLbl="node3" presStyleIdx="3" presStyleCnt="4"/>
      <dgm:spPr/>
      <dgm:t>
        <a:bodyPr/>
        <a:lstStyle/>
        <a:p>
          <a:endParaRPr lang="en-ID"/>
        </a:p>
      </dgm:t>
    </dgm:pt>
    <dgm:pt modelId="{B13BC85E-E71C-4958-9880-7B4D8C2FCF35}" type="pres">
      <dgm:prSet presAssocID="{88AF6EE1-0D99-4CFC-A984-EB46FD7D45EC}" presName="hierChild4" presStyleCnt="0"/>
      <dgm:spPr/>
    </dgm:pt>
    <dgm:pt modelId="{311E1E41-7FD6-460A-BDD4-76118B7FE66F}" type="pres">
      <dgm:prSet presAssocID="{88AF6EE1-0D99-4CFC-A984-EB46FD7D45EC}" presName="hierChild5" presStyleCnt="0"/>
      <dgm:spPr/>
    </dgm:pt>
    <dgm:pt modelId="{B1E73CF2-78C8-4DC8-9326-D32B93EB606B}" type="pres">
      <dgm:prSet presAssocID="{118A8488-DC13-4613-9664-99A3FC04285D}" presName="hierChild5" presStyleCnt="0"/>
      <dgm:spPr/>
    </dgm:pt>
    <dgm:pt modelId="{90ADBD88-4E6D-48AA-8541-625DE8121D9D}" type="pres">
      <dgm:prSet presAssocID="{97E5C6EC-6D54-45CB-99BF-F9445C794F71}" presName="hierChild3" presStyleCnt="0"/>
      <dgm:spPr/>
    </dgm:pt>
  </dgm:ptLst>
  <dgm:cxnLst>
    <dgm:cxn modelId="{E30338EF-9A84-4F17-A372-40D83E53DC19}" type="presOf" srcId="{A2486602-1800-4EBF-A034-F4320FD873FD}" destId="{D27AF2EA-A5B9-4A63-BB92-AA07C4FCBB13}" srcOrd="0" destOrd="0" presId="urn:microsoft.com/office/officeart/2005/8/layout/orgChart1"/>
    <dgm:cxn modelId="{8651A12F-03CA-4971-B55C-DFDFF19B4492}" srcId="{98C43477-A0C6-4EF2-BA4A-13B9E108F57A}" destId="{97E5C6EC-6D54-45CB-99BF-F9445C794F71}" srcOrd="0" destOrd="0" parTransId="{39DDCF9C-0952-460B-9600-8E65E6E5A502}" sibTransId="{E204EA14-2A52-41D0-AD47-123032A19C27}"/>
    <dgm:cxn modelId="{928A1D42-929F-48BF-AA0C-44A2A3E7AAA1}" type="presOf" srcId="{A2486602-1800-4EBF-A034-F4320FD873FD}" destId="{C3562D4D-33FF-4BA2-8101-6F46F94EF875}" srcOrd="1" destOrd="0" presId="urn:microsoft.com/office/officeart/2005/8/layout/orgChart1"/>
    <dgm:cxn modelId="{5D96F198-000D-41BF-9341-B9918F18327C}" type="presOf" srcId="{118A8488-DC13-4613-9664-99A3FC04285D}" destId="{BADEAA73-A045-4AAE-9597-F6B2EE0DB00D}" srcOrd="0" destOrd="0" presId="urn:microsoft.com/office/officeart/2005/8/layout/orgChart1"/>
    <dgm:cxn modelId="{9CCE364B-6E48-487A-8E66-0D9CF763AFC0}" type="presOf" srcId="{AFFDFBE5-5FCF-4FBC-9B9F-FA3DCBA7B67D}" destId="{0EF1E1DF-19C5-4488-B772-AFB51F387634}" srcOrd="0" destOrd="0" presId="urn:microsoft.com/office/officeart/2005/8/layout/orgChart1"/>
    <dgm:cxn modelId="{15E7C4FB-04BD-4E55-84F4-15A3F8C272F0}" type="presOf" srcId="{98C43477-A0C6-4EF2-BA4A-13B9E108F57A}" destId="{D1F5E28E-DC8B-492F-BBC9-70DD8580C63D}" srcOrd="0" destOrd="0" presId="urn:microsoft.com/office/officeart/2005/8/layout/orgChart1"/>
    <dgm:cxn modelId="{F7955C79-D4FC-475F-9744-671B25E602EA}" type="presOf" srcId="{118A8488-DC13-4613-9664-99A3FC04285D}" destId="{BAA8BB07-BCF5-41BC-9C25-B049BB7A094C}" srcOrd="1" destOrd="0" presId="urn:microsoft.com/office/officeart/2005/8/layout/orgChart1"/>
    <dgm:cxn modelId="{AFEB0939-F083-4190-A664-64FBD78E75FF}" srcId="{97E5C6EC-6D54-45CB-99BF-F9445C794F71}" destId="{411A364A-FFCE-465A-AAC9-7C335E3ACB40}" srcOrd="0" destOrd="0" parTransId="{259CFF02-33D9-4C14-8ACA-9A8B24492009}" sibTransId="{B8882CB9-D7F2-4950-98A3-0FA2A9C070C9}"/>
    <dgm:cxn modelId="{06E42A34-D8C9-4B39-BAC2-4D49E790EF9F}" type="presOf" srcId="{411A364A-FFCE-465A-AAC9-7C335E3ACB40}" destId="{87CE7BB1-0D43-4DB7-992F-5CAEF84B507E}" srcOrd="1" destOrd="0" presId="urn:microsoft.com/office/officeart/2005/8/layout/orgChart1"/>
    <dgm:cxn modelId="{A5D44813-3109-48E2-8393-15474281AE70}" type="presOf" srcId="{7BCD357B-92EA-45FB-BB17-22D6C3F40C6B}" destId="{D29CE444-C2A5-4B26-A30C-F086BA3EBE46}" srcOrd="0" destOrd="0" presId="urn:microsoft.com/office/officeart/2005/8/layout/orgChart1"/>
    <dgm:cxn modelId="{1FEE34AA-8A23-4DEF-A637-6E416D95CB1C}" srcId="{118A8488-DC13-4613-9664-99A3FC04285D}" destId="{88AF6EE1-0D99-4CFC-A984-EB46FD7D45EC}" srcOrd="1" destOrd="0" parTransId="{170E27E0-5ACF-4511-885D-DE051DAD82D7}" sibTransId="{DE553C9C-AB0F-41F4-8365-32539F3B669E}"/>
    <dgm:cxn modelId="{A6D130C2-783C-49DC-AC57-E161DEAA72CA}" srcId="{411A364A-FFCE-465A-AAC9-7C335E3ACB40}" destId="{A2486602-1800-4EBF-A034-F4320FD873FD}" srcOrd="0" destOrd="0" parTransId="{7BCD357B-92EA-45FB-BB17-22D6C3F40C6B}" sibTransId="{665AE17A-DCF6-49F0-A66E-A1CBA2A23682}"/>
    <dgm:cxn modelId="{E0E0D8C1-8CB8-4D41-918B-CE12E425221F}" type="presOf" srcId="{BD81FDAC-75A3-47F6-BF15-D5D75137C3BC}" destId="{F20A958F-7A3D-4C8D-A6BE-DE7B94A22D50}" srcOrd="0" destOrd="0" presId="urn:microsoft.com/office/officeart/2005/8/layout/orgChart1"/>
    <dgm:cxn modelId="{3EE79237-AC64-4230-8586-987C5C8D979F}" type="presOf" srcId="{170E27E0-5ACF-4511-885D-DE051DAD82D7}" destId="{EB29EE3D-1C90-4612-854F-BFD3411076E9}" srcOrd="0" destOrd="0" presId="urn:microsoft.com/office/officeart/2005/8/layout/orgChart1"/>
    <dgm:cxn modelId="{CF670B77-F4D4-4E8B-A78C-EA3028A88D7D}" type="presOf" srcId="{98A75967-AA73-4AF9-BD43-0AD7D5887C77}" destId="{39AF9C5A-A7FF-4B62-9B7E-BAA1DB7AAD74}" srcOrd="1" destOrd="0" presId="urn:microsoft.com/office/officeart/2005/8/layout/orgChart1"/>
    <dgm:cxn modelId="{101FF26A-18F5-40DE-967C-B5A28FE28A68}" type="presOf" srcId="{E408938F-9988-4DE4-9CBB-A218939F09A6}" destId="{8625F7B1-84B1-4AB3-A709-42AFD50A9D28}" srcOrd="0" destOrd="0" presId="urn:microsoft.com/office/officeart/2005/8/layout/orgChart1"/>
    <dgm:cxn modelId="{BF1A9214-CE49-48F1-810D-A38FAD950211}" type="presOf" srcId="{411A364A-FFCE-465A-AAC9-7C335E3ACB40}" destId="{A0789980-05D6-4B40-B1B8-B51137FCC35F}" srcOrd="0" destOrd="0" presId="urn:microsoft.com/office/officeart/2005/8/layout/orgChart1"/>
    <dgm:cxn modelId="{87C80ADD-A634-4454-8FE1-F0F410D7D6E3}" type="presOf" srcId="{97E5C6EC-6D54-45CB-99BF-F9445C794F71}" destId="{70509CCC-29F2-48DB-91F7-3A6854CA3751}" srcOrd="0" destOrd="0" presId="urn:microsoft.com/office/officeart/2005/8/layout/orgChart1"/>
    <dgm:cxn modelId="{E348FD74-483C-4DDF-A82D-5589B72CBD91}" type="presOf" srcId="{97E5C6EC-6D54-45CB-99BF-F9445C794F71}" destId="{1A44AFDB-C72C-4B42-9603-F472E298045B}" srcOrd="1" destOrd="0" presId="urn:microsoft.com/office/officeart/2005/8/layout/orgChart1"/>
    <dgm:cxn modelId="{88B5C3FD-1480-48A9-8594-46EE4545EB4C}" srcId="{411A364A-FFCE-465A-AAC9-7C335E3ACB40}" destId="{A552CA99-A9F9-43DC-B525-8BBEF2EFB497}" srcOrd="1" destOrd="0" parTransId="{BD81FDAC-75A3-47F6-BF15-D5D75137C3BC}" sibTransId="{FE570A60-F676-407B-ACA3-148C78E2533C}"/>
    <dgm:cxn modelId="{34232206-E277-41B8-ADFB-45A10AA6B2F3}" type="presOf" srcId="{88AF6EE1-0D99-4CFC-A984-EB46FD7D45EC}" destId="{93B422DB-3500-45C8-ADB3-361DFDD1FF5F}" srcOrd="1" destOrd="0" presId="urn:microsoft.com/office/officeart/2005/8/layout/orgChart1"/>
    <dgm:cxn modelId="{B1B01F8E-B3D2-4E82-9772-E2E23333EDAA}" srcId="{97E5C6EC-6D54-45CB-99BF-F9445C794F71}" destId="{118A8488-DC13-4613-9664-99A3FC04285D}" srcOrd="1" destOrd="0" parTransId="{AFFDFBE5-5FCF-4FBC-9B9F-FA3DCBA7B67D}" sibTransId="{FA8F0453-2B7B-4AA6-B5FC-4C7E40A60F29}"/>
    <dgm:cxn modelId="{E338C77C-6954-4CF3-871F-62E2A252C0C4}" type="presOf" srcId="{A552CA99-A9F9-43DC-B525-8BBEF2EFB497}" destId="{1B57102D-4C7C-4457-96AD-F7C8ADC4F04E}" srcOrd="0" destOrd="0" presId="urn:microsoft.com/office/officeart/2005/8/layout/orgChart1"/>
    <dgm:cxn modelId="{C49BB348-558A-45A9-9BA2-0A03FDEC3571}" type="presOf" srcId="{88AF6EE1-0D99-4CFC-A984-EB46FD7D45EC}" destId="{F1B40991-F431-4176-BC60-F2548C722A9B}" srcOrd="0" destOrd="0" presId="urn:microsoft.com/office/officeart/2005/8/layout/orgChart1"/>
    <dgm:cxn modelId="{91D6744F-A1FD-427F-B70B-40D88977C4CD}" type="presOf" srcId="{98A75967-AA73-4AF9-BD43-0AD7D5887C77}" destId="{8B4BBEDE-B981-4C0D-8E85-923CA8E0BEAC}" srcOrd="0" destOrd="0" presId="urn:microsoft.com/office/officeart/2005/8/layout/orgChart1"/>
    <dgm:cxn modelId="{21141B70-EBB7-46D9-A765-0892BFC6471B}" type="presOf" srcId="{A552CA99-A9F9-43DC-B525-8BBEF2EFB497}" destId="{2990BB1E-AAA2-4A94-BDE2-F7C43DEA3273}" srcOrd="1" destOrd="0" presId="urn:microsoft.com/office/officeart/2005/8/layout/orgChart1"/>
    <dgm:cxn modelId="{2BC11732-A0BE-4A53-9EB1-9A9799A96520}" type="presOf" srcId="{259CFF02-33D9-4C14-8ACA-9A8B24492009}" destId="{644B9569-D23E-4DE5-9621-BCCDDDBCC6CE}" srcOrd="0" destOrd="0" presId="urn:microsoft.com/office/officeart/2005/8/layout/orgChart1"/>
    <dgm:cxn modelId="{82C07233-B247-495F-A233-FC7EF989FED2}" srcId="{118A8488-DC13-4613-9664-99A3FC04285D}" destId="{98A75967-AA73-4AF9-BD43-0AD7D5887C77}" srcOrd="0" destOrd="0" parTransId="{E408938F-9988-4DE4-9CBB-A218939F09A6}" sibTransId="{548E332D-2C3F-4B6C-BD29-5064322F0474}"/>
    <dgm:cxn modelId="{509C093E-0469-46C8-91C6-364C9A699BEE}" type="presParOf" srcId="{D1F5E28E-DC8B-492F-BBC9-70DD8580C63D}" destId="{8141FF46-5786-443C-9EF2-CB32C3ED7B34}" srcOrd="0" destOrd="0" presId="urn:microsoft.com/office/officeart/2005/8/layout/orgChart1"/>
    <dgm:cxn modelId="{A0143145-8D9F-4656-B75E-C23F6F4925BA}" type="presParOf" srcId="{8141FF46-5786-443C-9EF2-CB32C3ED7B34}" destId="{DD93013F-63E1-4E23-871A-A4DD213726C2}" srcOrd="0" destOrd="0" presId="urn:microsoft.com/office/officeart/2005/8/layout/orgChart1"/>
    <dgm:cxn modelId="{0A93BA38-E5EB-43DF-AD60-F1EF9198E3AF}" type="presParOf" srcId="{DD93013F-63E1-4E23-871A-A4DD213726C2}" destId="{70509CCC-29F2-48DB-91F7-3A6854CA3751}" srcOrd="0" destOrd="0" presId="urn:microsoft.com/office/officeart/2005/8/layout/orgChart1"/>
    <dgm:cxn modelId="{CE224BFA-68E1-4245-9071-041B342F0BC6}" type="presParOf" srcId="{DD93013F-63E1-4E23-871A-A4DD213726C2}" destId="{1A44AFDB-C72C-4B42-9603-F472E298045B}" srcOrd="1" destOrd="0" presId="urn:microsoft.com/office/officeart/2005/8/layout/orgChart1"/>
    <dgm:cxn modelId="{5788B776-71BA-440F-8A59-9311E3066B75}" type="presParOf" srcId="{8141FF46-5786-443C-9EF2-CB32C3ED7B34}" destId="{0F8CE1D4-6496-4CBD-A3A9-A1A5807A3EAD}" srcOrd="1" destOrd="0" presId="urn:microsoft.com/office/officeart/2005/8/layout/orgChart1"/>
    <dgm:cxn modelId="{F3D151E5-FAF6-4B08-9874-6E81277E5099}" type="presParOf" srcId="{0F8CE1D4-6496-4CBD-A3A9-A1A5807A3EAD}" destId="{644B9569-D23E-4DE5-9621-BCCDDDBCC6CE}" srcOrd="0" destOrd="0" presId="urn:microsoft.com/office/officeart/2005/8/layout/orgChart1"/>
    <dgm:cxn modelId="{7CF745CC-0A13-4CF8-AF93-64DF4BA14680}" type="presParOf" srcId="{0F8CE1D4-6496-4CBD-A3A9-A1A5807A3EAD}" destId="{3C705B18-FB94-43FF-BC74-C8F7F6D766FA}" srcOrd="1" destOrd="0" presId="urn:microsoft.com/office/officeart/2005/8/layout/orgChart1"/>
    <dgm:cxn modelId="{4E6D65E9-FCDC-4566-B6CD-7E54B71FF43F}" type="presParOf" srcId="{3C705B18-FB94-43FF-BC74-C8F7F6D766FA}" destId="{E500364B-31DA-4796-9722-3685F0911BC2}" srcOrd="0" destOrd="0" presId="urn:microsoft.com/office/officeart/2005/8/layout/orgChart1"/>
    <dgm:cxn modelId="{758CA79A-D435-482F-A51B-7B96743BE0C1}" type="presParOf" srcId="{E500364B-31DA-4796-9722-3685F0911BC2}" destId="{A0789980-05D6-4B40-B1B8-B51137FCC35F}" srcOrd="0" destOrd="0" presId="urn:microsoft.com/office/officeart/2005/8/layout/orgChart1"/>
    <dgm:cxn modelId="{B63A83AE-B30C-497F-AA20-1DC49CC34A36}" type="presParOf" srcId="{E500364B-31DA-4796-9722-3685F0911BC2}" destId="{87CE7BB1-0D43-4DB7-992F-5CAEF84B507E}" srcOrd="1" destOrd="0" presId="urn:microsoft.com/office/officeart/2005/8/layout/orgChart1"/>
    <dgm:cxn modelId="{98798AED-6394-4C24-BC1D-14296C95021C}" type="presParOf" srcId="{3C705B18-FB94-43FF-BC74-C8F7F6D766FA}" destId="{7D050E2F-5D03-4A2B-9CA6-FD513EA8A803}" srcOrd="1" destOrd="0" presId="urn:microsoft.com/office/officeart/2005/8/layout/orgChart1"/>
    <dgm:cxn modelId="{907457BE-984F-4C28-ACDE-CA01C55B7A44}" type="presParOf" srcId="{7D050E2F-5D03-4A2B-9CA6-FD513EA8A803}" destId="{D29CE444-C2A5-4B26-A30C-F086BA3EBE46}" srcOrd="0" destOrd="0" presId="urn:microsoft.com/office/officeart/2005/8/layout/orgChart1"/>
    <dgm:cxn modelId="{4F9F2DCC-B1B3-4ADA-9CC0-BD6DDB79D6D5}" type="presParOf" srcId="{7D050E2F-5D03-4A2B-9CA6-FD513EA8A803}" destId="{FCDA9F1D-3B81-42E0-AE6A-5716038AC6D1}" srcOrd="1" destOrd="0" presId="urn:microsoft.com/office/officeart/2005/8/layout/orgChart1"/>
    <dgm:cxn modelId="{76C5B92D-1782-4DAB-80C1-28F229F75A7A}" type="presParOf" srcId="{FCDA9F1D-3B81-42E0-AE6A-5716038AC6D1}" destId="{282C4BB5-CDBF-4C66-9EE8-201A8969F6EB}" srcOrd="0" destOrd="0" presId="urn:microsoft.com/office/officeart/2005/8/layout/orgChart1"/>
    <dgm:cxn modelId="{BE8DBCB2-156D-444B-9660-66039D7C1C2F}" type="presParOf" srcId="{282C4BB5-CDBF-4C66-9EE8-201A8969F6EB}" destId="{D27AF2EA-A5B9-4A63-BB92-AA07C4FCBB13}" srcOrd="0" destOrd="0" presId="urn:microsoft.com/office/officeart/2005/8/layout/orgChart1"/>
    <dgm:cxn modelId="{9513640B-2862-4CE5-A512-4BE060BA4A23}" type="presParOf" srcId="{282C4BB5-CDBF-4C66-9EE8-201A8969F6EB}" destId="{C3562D4D-33FF-4BA2-8101-6F46F94EF875}" srcOrd="1" destOrd="0" presId="urn:microsoft.com/office/officeart/2005/8/layout/orgChart1"/>
    <dgm:cxn modelId="{098E82C9-1828-4D89-9F02-74B3B1EDDDB8}" type="presParOf" srcId="{FCDA9F1D-3B81-42E0-AE6A-5716038AC6D1}" destId="{FD45C393-00AA-456F-A050-85BEC78BACB1}" srcOrd="1" destOrd="0" presId="urn:microsoft.com/office/officeart/2005/8/layout/orgChart1"/>
    <dgm:cxn modelId="{913005C7-2A59-492E-94C1-8372ECA3BE51}" type="presParOf" srcId="{FCDA9F1D-3B81-42E0-AE6A-5716038AC6D1}" destId="{8BE5C61C-C284-416A-A0C3-BD8EAF61C1A0}" srcOrd="2" destOrd="0" presId="urn:microsoft.com/office/officeart/2005/8/layout/orgChart1"/>
    <dgm:cxn modelId="{A5973FEA-F431-49D8-B0F2-39FA43B0E045}" type="presParOf" srcId="{7D050E2F-5D03-4A2B-9CA6-FD513EA8A803}" destId="{F20A958F-7A3D-4C8D-A6BE-DE7B94A22D50}" srcOrd="2" destOrd="0" presId="urn:microsoft.com/office/officeart/2005/8/layout/orgChart1"/>
    <dgm:cxn modelId="{D6687E82-2A7F-4C38-B7EA-8AE2FD640979}" type="presParOf" srcId="{7D050E2F-5D03-4A2B-9CA6-FD513EA8A803}" destId="{017B3D63-615B-4DC2-B76B-DF57B1CD9123}" srcOrd="3" destOrd="0" presId="urn:microsoft.com/office/officeart/2005/8/layout/orgChart1"/>
    <dgm:cxn modelId="{6F0174F9-7FB7-4A35-BE07-BC6B86D89D7D}" type="presParOf" srcId="{017B3D63-615B-4DC2-B76B-DF57B1CD9123}" destId="{2CB0B9B7-7C50-4678-B8C1-C6C86799DB3C}" srcOrd="0" destOrd="0" presId="urn:microsoft.com/office/officeart/2005/8/layout/orgChart1"/>
    <dgm:cxn modelId="{D710A9A7-8F71-487C-95BD-9977F778052F}" type="presParOf" srcId="{2CB0B9B7-7C50-4678-B8C1-C6C86799DB3C}" destId="{1B57102D-4C7C-4457-96AD-F7C8ADC4F04E}" srcOrd="0" destOrd="0" presId="urn:microsoft.com/office/officeart/2005/8/layout/orgChart1"/>
    <dgm:cxn modelId="{FC45DB56-56E3-468A-9743-34BC6DEE02E5}" type="presParOf" srcId="{2CB0B9B7-7C50-4678-B8C1-C6C86799DB3C}" destId="{2990BB1E-AAA2-4A94-BDE2-F7C43DEA3273}" srcOrd="1" destOrd="0" presId="urn:microsoft.com/office/officeart/2005/8/layout/orgChart1"/>
    <dgm:cxn modelId="{58FD9630-780D-499A-A5B0-86CC51E54618}" type="presParOf" srcId="{017B3D63-615B-4DC2-B76B-DF57B1CD9123}" destId="{D980D32A-B74C-48A8-8B8C-61E4F3B197D2}" srcOrd="1" destOrd="0" presId="urn:microsoft.com/office/officeart/2005/8/layout/orgChart1"/>
    <dgm:cxn modelId="{BD1B971C-F001-416A-8B4D-C668370AA9DA}" type="presParOf" srcId="{017B3D63-615B-4DC2-B76B-DF57B1CD9123}" destId="{ED620279-D082-4F34-A180-01368353AE96}" srcOrd="2" destOrd="0" presId="urn:microsoft.com/office/officeart/2005/8/layout/orgChart1"/>
    <dgm:cxn modelId="{80387134-603D-443E-90A3-294748868CCC}" type="presParOf" srcId="{3C705B18-FB94-43FF-BC74-C8F7F6D766FA}" destId="{1F5CE06D-68E6-4613-AF8F-7CDDC96A61D8}" srcOrd="2" destOrd="0" presId="urn:microsoft.com/office/officeart/2005/8/layout/orgChart1"/>
    <dgm:cxn modelId="{205C0D26-0265-4FF1-B27E-81E3A37492C9}" type="presParOf" srcId="{0F8CE1D4-6496-4CBD-A3A9-A1A5807A3EAD}" destId="{0EF1E1DF-19C5-4488-B772-AFB51F387634}" srcOrd="2" destOrd="0" presId="urn:microsoft.com/office/officeart/2005/8/layout/orgChart1"/>
    <dgm:cxn modelId="{F1C92524-F7EE-4DD0-80E6-A8AEAC297EBC}" type="presParOf" srcId="{0F8CE1D4-6496-4CBD-A3A9-A1A5807A3EAD}" destId="{691D455E-D059-4027-965D-6694F92BBC87}" srcOrd="3" destOrd="0" presId="urn:microsoft.com/office/officeart/2005/8/layout/orgChart1"/>
    <dgm:cxn modelId="{938EF345-7544-4048-B854-097F8E5AAFEA}" type="presParOf" srcId="{691D455E-D059-4027-965D-6694F92BBC87}" destId="{A7FD8677-3627-49C7-8D58-EEE100F87AB1}" srcOrd="0" destOrd="0" presId="urn:microsoft.com/office/officeart/2005/8/layout/orgChart1"/>
    <dgm:cxn modelId="{ECFA6175-EEB4-4DFB-BDE8-0477E47EB9AA}" type="presParOf" srcId="{A7FD8677-3627-49C7-8D58-EEE100F87AB1}" destId="{BADEAA73-A045-4AAE-9597-F6B2EE0DB00D}" srcOrd="0" destOrd="0" presId="urn:microsoft.com/office/officeart/2005/8/layout/orgChart1"/>
    <dgm:cxn modelId="{F412AB28-62BB-47EE-9672-04EA080A65A2}" type="presParOf" srcId="{A7FD8677-3627-49C7-8D58-EEE100F87AB1}" destId="{BAA8BB07-BCF5-41BC-9C25-B049BB7A094C}" srcOrd="1" destOrd="0" presId="urn:microsoft.com/office/officeart/2005/8/layout/orgChart1"/>
    <dgm:cxn modelId="{428D31DC-E49D-4C37-A89C-30891D64E4F3}" type="presParOf" srcId="{691D455E-D059-4027-965D-6694F92BBC87}" destId="{EE65B80D-21DB-4646-AC51-DEEEE8FD9392}" srcOrd="1" destOrd="0" presId="urn:microsoft.com/office/officeart/2005/8/layout/orgChart1"/>
    <dgm:cxn modelId="{E898D27A-F0F9-41B8-A608-12C4FCEA7F3F}" type="presParOf" srcId="{EE65B80D-21DB-4646-AC51-DEEEE8FD9392}" destId="{8625F7B1-84B1-4AB3-A709-42AFD50A9D28}" srcOrd="0" destOrd="0" presId="urn:microsoft.com/office/officeart/2005/8/layout/orgChart1"/>
    <dgm:cxn modelId="{50DEA38D-2D3E-46A1-8A3A-9DE72AFFEE94}" type="presParOf" srcId="{EE65B80D-21DB-4646-AC51-DEEEE8FD9392}" destId="{73F67FF0-0781-4C6B-BFFE-2DBBC5671F23}" srcOrd="1" destOrd="0" presId="urn:microsoft.com/office/officeart/2005/8/layout/orgChart1"/>
    <dgm:cxn modelId="{E6F51975-8C32-42B3-AFBE-1B78E20A153D}" type="presParOf" srcId="{73F67FF0-0781-4C6B-BFFE-2DBBC5671F23}" destId="{3B7009C5-54A9-4798-831C-7505AD45FFF3}" srcOrd="0" destOrd="0" presId="urn:microsoft.com/office/officeart/2005/8/layout/orgChart1"/>
    <dgm:cxn modelId="{F899D4E8-741C-4567-898E-8F31C76A0527}" type="presParOf" srcId="{3B7009C5-54A9-4798-831C-7505AD45FFF3}" destId="{8B4BBEDE-B981-4C0D-8E85-923CA8E0BEAC}" srcOrd="0" destOrd="0" presId="urn:microsoft.com/office/officeart/2005/8/layout/orgChart1"/>
    <dgm:cxn modelId="{6E45ECFC-12A8-4FEF-8182-0C095B237330}" type="presParOf" srcId="{3B7009C5-54A9-4798-831C-7505AD45FFF3}" destId="{39AF9C5A-A7FF-4B62-9B7E-BAA1DB7AAD74}" srcOrd="1" destOrd="0" presId="urn:microsoft.com/office/officeart/2005/8/layout/orgChart1"/>
    <dgm:cxn modelId="{688A3D90-4925-4C9C-8702-19AAA1F7B8B6}" type="presParOf" srcId="{73F67FF0-0781-4C6B-BFFE-2DBBC5671F23}" destId="{E285EB57-171B-47D9-A346-DF7EE23309A7}" srcOrd="1" destOrd="0" presId="urn:microsoft.com/office/officeart/2005/8/layout/orgChart1"/>
    <dgm:cxn modelId="{544571C2-A4D6-422E-9591-8DD693B38B18}" type="presParOf" srcId="{73F67FF0-0781-4C6B-BFFE-2DBBC5671F23}" destId="{414922E4-B66C-4EB2-864C-CAC6828CDA4E}" srcOrd="2" destOrd="0" presId="urn:microsoft.com/office/officeart/2005/8/layout/orgChart1"/>
    <dgm:cxn modelId="{1DC31DE2-42DD-4C2C-BE72-C6E387204254}" type="presParOf" srcId="{EE65B80D-21DB-4646-AC51-DEEEE8FD9392}" destId="{EB29EE3D-1C90-4612-854F-BFD3411076E9}" srcOrd="2" destOrd="0" presId="urn:microsoft.com/office/officeart/2005/8/layout/orgChart1"/>
    <dgm:cxn modelId="{15966E06-430E-4C85-AF99-9D9C8CD79366}" type="presParOf" srcId="{EE65B80D-21DB-4646-AC51-DEEEE8FD9392}" destId="{961DE499-23AB-474C-8610-0FC6EC12F9A3}" srcOrd="3" destOrd="0" presId="urn:microsoft.com/office/officeart/2005/8/layout/orgChart1"/>
    <dgm:cxn modelId="{45681525-4DFD-47A1-9E68-ABB8BF82968B}" type="presParOf" srcId="{961DE499-23AB-474C-8610-0FC6EC12F9A3}" destId="{5ACF0729-B03B-4143-B0E6-752845DAB79D}" srcOrd="0" destOrd="0" presId="urn:microsoft.com/office/officeart/2005/8/layout/orgChart1"/>
    <dgm:cxn modelId="{BF557759-0ADE-47D5-BA35-79D83BBDF4F9}" type="presParOf" srcId="{5ACF0729-B03B-4143-B0E6-752845DAB79D}" destId="{F1B40991-F431-4176-BC60-F2548C722A9B}" srcOrd="0" destOrd="0" presId="urn:microsoft.com/office/officeart/2005/8/layout/orgChart1"/>
    <dgm:cxn modelId="{6BA4FB87-E0D2-487F-AECD-31CD103B995E}" type="presParOf" srcId="{5ACF0729-B03B-4143-B0E6-752845DAB79D}" destId="{93B422DB-3500-45C8-ADB3-361DFDD1FF5F}" srcOrd="1" destOrd="0" presId="urn:microsoft.com/office/officeart/2005/8/layout/orgChart1"/>
    <dgm:cxn modelId="{17145933-03F2-4FEF-BF4A-22CF626E9BB1}" type="presParOf" srcId="{961DE499-23AB-474C-8610-0FC6EC12F9A3}" destId="{B13BC85E-E71C-4958-9880-7B4D8C2FCF35}" srcOrd="1" destOrd="0" presId="urn:microsoft.com/office/officeart/2005/8/layout/orgChart1"/>
    <dgm:cxn modelId="{C81936F7-E2B8-4686-9052-230ABE5EAB33}" type="presParOf" srcId="{961DE499-23AB-474C-8610-0FC6EC12F9A3}" destId="{311E1E41-7FD6-460A-BDD4-76118B7FE66F}" srcOrd="2" destOrd="0" presId="urn:microsoft.com/office/officeart/2005/8/layout/orgChart1"/>
    <dgm:cxn modelId="{43CA172C-BFFA-4FC1-AC2A-C3C36D71EB3D}" type="presParOf" srcId="{691D455E-D059-4027-965D-6694F92BBC87}" destId="{B1E73CF2-78C8-4DC8-9326-D32B93EB606B}" srcOrd="2" destOrd="0" presId="urn:microsoft.com/office/officeart/2005/8/layout/orgChart1"/>
    <dgm:cxn modelId="{76A41E8F-DF86-4C8D-B54B-712136AF87CD}" type="presParOf" srcId="{8141FF46-5786-443C-9EF2-CB32C3ED7B34}" destId="{90ADBD88-4E6D-48AA-8541-625DE8121D9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C7B546-2B0B-471D-8FDD-6BE39E915400}" type="doc">
      <dgm:prSet loTypeId="urn:microsoft.com/office/officeart/2005/8/layout/gear1" loCatId="process" qsTypeId="urn:microsoft.com/office/officeart/2005/8/quickstyle/3d5" qsCatId="3D" csTypeId="urn:microsoft.com/office/officeart/2005/8/colors/colorful3" csCatId="colorful" phldr="0"/>
      <dgm:spPr/>
    </dgm:pt>
    <dgm:pt modelId="{12EDF3CD-BFBF-4B6C-A1AE-A7A73E1C734F}">
      <dgm:prSet phldrT="[Text]" phldr="1"/>
      <dgm:spPr/>
      <dgm:t>
        <a:bodyPr/>
        <a:lstStyle/>
        <a:p>
          <a:endParaRPr lang="en-US"/>
        </a:p>
      </dgm:t>
    </dgm:pt>
    <dgm:pt modelId="{DBDE5150-F3DD-4567-AF10-13F2FED370F6}" type="parTrans" cxnId="{70B3B020-1A4F-47D4-B5FA-D5732F7BD0AE}">
      <dgm:prSet/>
      <dgm:spPr/>
      <dgm:t>
        <a:bodyPr/>
        <a:lstStyle/>
        <a:p>
          <a:endParaRPr lang="en-US"/>
        </a:p>
      </dgm:t>
    </dgm:pt>
    <dgm:pt modelId="{D9C78966-689F-47E7-A1D9-FA4DFF4BCCB6}" type="sibTrans" cxnId="{70B3B020-1A4F-47D4-B5FA-D5732F7BD0AE}">
      <dgm:prSet/>
      <dgm:spPr/>
      <dgm:t>
        <a:bodyPr/>
        <a:lstStyle/>
        <a:p>
          <a:endParaRPr lang="en-US"/>
        </a:p>
      </dgm:t>
    </dgm:pt>
    <dgm:pt modelId="{4F73595B-37C7-4D6F-A637-40D9CE6B8896}">
      <dgm:prSet phldrT="[Text]" phldr="1"/>
      <dgm:spPr/>
      <dgm:t>
        <a:bodyPr/>
        <a:lstStyle/>
        <a:p>
          <a:endParaRPr lang="en-US"/>
        </a:p>
      </dgm:t>
    </dgm:pt>
    <dgm:pt modelId="{AB6280BA-2B37-4BE2-9621-7FFBBD524AC2}" type="parTrans" cxnId="{675F76ED-13D6-40B9-82D1-15F0126D7AC6}">
      <dgm:prSet/>
      <dgm:spPr/>
      <dgm:t>
        <a:bodyPr/>
        <a:lstStyle/>
        <a:p>
          <a:endParaRPr lang="en-US"/>
        </a:p>
      </dgm:t>
    </dgm:pt>
    <dgm:pt modelId="{FE131207-7D95-4FDA-8B70-B5B25093E168}" type="sibTrans" cxnId="{675F76ED-13D6-40B9-82D1-15F0126D7AC6}">
      <dgm:prSet/>
      <dgm:spPr/>
      <dgm:t>
        <a:bodyPr/>
        <a:lstStyle/>
        <a:p>
          <a:endParaRPr lang="en-US"/>
        </a:p>
      </dgm:t>
    </dgm:pt>
    <dgm:pt modelId="{CB6FA982-D01D-4C52-8B3A-41008011F06D}">
      <dgm:prSet phldrT="[Text]" phldr="1"/>
      <dgm:spPr/>
      <dgm:t>
        <a:bodyPr/>
        <a:lstStyle/>
        <a:p>
          <a:endParaRPr lang="en-US"/>
        </a:p>
      </dgm:t>
    </dgm:pt>
    <dgm:pt modelId="{9A2DD54C-D640-475A-91E0-5C8EB4DBDEC2}" type="parTrans" cxnId="{587A846E-E951-4689-B93F-935A99F8A15C}">
      <dgm:prSet/>
      <dgm:spPr/>
      <dgm:t>
        <a:bodyPr/>
        <a:lstStyle/>
        <a:p>
          <a:endParaRPr lang="en-US"/>
        </a:p>
      </dgm:t>
    </dgm:pt>
    <dgm:pt modelId="{533F9DFD-C0B3-48ED-81B2-6E16D6B25905}" type="sibTrans" cxnId="{587A846E-E951-4689-B93F-935A99F8A15C}">
      <dgm:prSet/>
      <dgm:spPr/>
      <dgm:t>
        <a:bodyPr/>
        <a:lstStyle/>
        <a:p>
          <a:endParaRPr lang="en-US"/>
        </a:p>
      </dgm:t>
    </dgm:pt>
    <dgm:pt modelId="{2B7549DF-F33C-4770-BBD1-1180797F98B0}" type="pres">
      <dgm:prSet presAssocID="{F0C7B546-2B0B-471D-8FDD-6BE39E915400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C8D7712C-406C-42F4-B8EA-25C7D18DC3FA}" type="pres">
      <dgm:prSet presAssocID="{12EDF3CD-BFBF-4B6C-A1AE-A7A73E1C734F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A252D9D3-0F3E-466A-B5E0-9F17C02C99CE}" type="pres">
      <dgm:prSet presAssocID="{12EDF3CD-BFBF-4B6C-A1AE-A7A73E1C734F}" presName="gear1srcNode" presStyleLbl="node1" presStyleIdx="0" presStyleCnt="3"/>
      <dgm:spPr/>
      <dgm:t>
        <a:bodyPr/>
        <a:lstStyle/>
        <a:p>
          <a:endParaRPr lang="en-ID"/>
        </a:p>
      </dgm:t>
    </dgm:pt>
    <dgm:pt modelId="{EFEFD58B-C920-4A5C-9929-A221CE8C8B2E}" type="pres">
      <dgm:prSet presAssocID="{12EDF3CD-BFBF-4B6C-A1AE-A7A73E1C734F}" presName="gear1dstNode" presStyleLbl="node1" presStyleIdx="0" presStyleCnt="3"/>
      <dgm:spPr/>
      <dgm:t>
        <a:bodyPr/>
        <a:lstStyle/>
        <a:p>
          <a:endParaRPr lang="en-ID"/>
        </a:p>
      </dgm:t>
    </dgm:pt>
    <dgm:pt modelId="{816387AB-BAB1-4A8B-BDF1-32753246227D}" type="pres">
      <dgm:prSet presAssocID="{4F73595B-37C7-4D6F-A637-40D9CE6B8896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BC211830-330C-4CCB-91BB-88F2170E34D8}" type="pres">
      <dgm:prSet presAssocID="{4F73595B-37C7-4D6F-A637-40D9CE6B8896}" presName="gear2srcNode" presStyleLbl="node1" presStyleIdx="1" presStyleCnt="3"/>
      <dgm:spPr/>
      <dgm:t>
        <a:bodyPr/>
        <a:lstStyle/>
        <a:p>
          <a:endParaRPr lang="en-ID"/>
        </a:p>
      </dgm:t>
    </dgm:pt>
    <dgm:pt modelId="{99DD54B3-67D8-4929-A5B1-13306C29CD10}" type="pres">
      <dgm:prSet presAssocID="{4F73595B-37C7-4D6F-A637-40D9CE6B8896}" presName="gear2dstNode" presStyleLbl="node1" presStyleIdx="1" presStyleCnt="3"/>
      <dgm:spPr/>
      <dgm:t>
        <a:bodyPr/>
        <a:lstStyle/>
        <a:p>
          <a:endParaRPr lang="en-ID"/>
        </a:p>
      </dgm:t>
    </dgm:pt>
    <dgm:pt modelId="{BC9ADF4C-E2DA-4BF7-BB51-7D094C76FECE}" type="pres">
      <dgm:prSet presAssocID="{CB6FA982-D01D-4C52-8B3A-41008011F06D}" presName="gear3" presStyleLbl="node1" presStyleIdx="2" presStyleCnt="3"/>
      <dgm:spPr/>
      <dgm:t>
        <a:bodyPr/>
        <a:lstStyle/>
        <a:p>
          <a:endParaRPr lang="en-ID"/>
        </a:p>
      </dgm:t>
    </dgm:pt>
    <dgm:pt modelId="{1AB8916D-037A-4A38-9325-4E2A9A29C55F}" type="pres">
      <dgm:prSet presAssocID="{CB6FA982-D01D-4C52-8B3A-41008011F06D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5945DA92-FA5F-43CF-B269-9B57BDCD110F}" type="pres">
      <dgm:prSet presAssocID="{CB6FA982-D01D-4C52-8B3A-41008011F06D}" presName="gear3srcNode" presStyleLbl="node1" presStyleIdx="2" presStyleCnt="3"/>
      <dgm:spPr/>
      <dgm:t>
        <a:bodyPr/>
        <a:lstStyle/>
        <a:p>
          <a:endParaRPr lang="en-ID"/>
        </a:p>
      </dgm:t>
    </dgm:pt>
    <dgm:pt modelId="{18740308-6E79-470F-B755-0E8E7F19CE82}" type="pres">
      <dgm:prSet presAssocID="{CB6FA982-D01D-4C52-8B3A-41008011F06D}" presName="gear3dstNode" presStyleLbl="node1" presStyleIdx="2" presStyleCnt="3"/>
      <dgm:spPr/>
      <dgm:t>
        <a:bodyPr/>
        <a:lstStyle/>
        <a:p>
          <a:endParaRPr lang="en-ID"/>
        </a:p>
      </dgm:t>
    </dgm:pt>
    <dgm:pt modelId="{E4DD8E4F-8D64-4297-8608-9554F8C66E54}" type="pres">
      <dgm:prSet presAssocID="{D9C78966-689F-47E7-A1D9-FA4DFF4BCCB6}" presName="connector1" presStyleLbl="sibTrans2D1" presStyleIdx="0" presStyleCnt="3"/>
      <dgm:spPr/>
      <dgm:t>
        <a:bodyPr/>
        <a:lstStyle/>
        <a:p>
          <a:endParaRPr lang="en-ID"/>
        </a:p>
      </dgm:t>
    </dgm:pt>
    <dgm:pt modelId="{85E2BE1C-D7DD-4FA0-BB77-185F60C3B7C0}" type="pres">
      <dgm:prSet presAssocID="{FE131207-7D95-4FDA-8B70-B5B25093E168}" presName="connector2" presStyleLbl="sibTrans2D1" presStyleIdx="1" presStyleCnt="3"/>
      <dgm:spPr/>
      <dgm:t>
        <a:bodyPr/>
        <a:lstStyle/>
        <a:p>
          <a:endParaRPr lang="en-ID"/>
        </a:p>
      </dgm:t>
    </dgm:pt>
    <dgm:pt modelId="{4113D3D5-7A1A-447C-8872-577109D14E64}" type="pres">
      <dgm:prSet presAssocID="{533F9DFD-C0B3-48ED-81B2-6E16D6B25905}" presName="connector3" presStyleLbl="sibTrans2D1" presStyleIdx="2" presStyleCnt="3"/>
      <dgm:spPr/>
      <dgm:t>
        <a:bodyPr/>
        <a:lstStyle/>
        <a:p>
          <a:endParaRPr lang="en-ID"/>
        </a:p>
      </dgm:t>
    </dgm:pt>
  </dgm:ptLst>
  <dgm:cxnLst>
    <dgm:cxn modelId="{476E26D2-BBBC-44D2-85AF-7F51CE1475B5}" type="presOf" srcId="{4F73595B-37C7-4D6F-A637-40D9CE6B8896}" destId="{99DD54B3-67D8-4929-A5B1-13306C29CD10}" srcOrd="2" destOrd="0" presId="urn:microsoft.com/office/officeart/2005/8/layout/gear1"/>
    <dgm:cxn modelId="{CE1D208D-62BD-4843-AEBD-D0514ADEAF76}" type="presOf" srcId="{CB6FA982-D01D-4C52-8B3A-41008011F06D}" destId="{1AB8916D-037A-4A38-9325-4E2A9A29C55F}" srcOrd="1" destOrd="0" presId="urn:microsoft.com/office/officeart/2005/8/layout/gear1"/>
    <dgm:cxn modelId="{183D5932-2DDF-4C9E-9598-568452DC3230}" type="presOf" srcId="{4F73595B-37C7-4D6F-A637-40D9CE6B8896}" destId="{BC211830-330C-4CCB-91BB-88F2170E34D8}" srcOrd="1" destOrd="0" presId="urn:microsoft.com/office/officeart/2005/8/layout/gear1"/>
    <dgm:cxn modelId="{62156E9E-0A1F-47DD-B134-D7BD86CA412D}" type="presOf" srcId="{533F9DFD-C0B3-48ED-81B2-6E16D6B25905}" destId="{4113D3D5-7A1A-447C-8872-577109D14E64}" srcOrd="0" destOrd="0" presId="urn:microsoft.com/office/officeart/2005/8/layout/gear1"/>
    <dgm:cxn modelId="{3DAD900C-2583-4BBF-BCB7-B1DBA101EA3C}" type="presOf" srcId="{CB6FA982-D01D-4C52-8B3A-41008011F06D}" destId="{18740308-6E79-470F-B755-0E8E7F19CE82}" srcOrd="3" destOrd="0" presId="urn:microsoft.com/office/officeart/2005/8/layout/gear1"/>
    <dgm:cxn modelId="{70B3B020-1A4F-47D4-B5FA-D5732F7BD0AE}" srcId="{F0C7B546-2B0B-471D-8FDD-6BE39E915400}" destId="{12EDF3CD-BFBF-4B6C-A1AE-A7A73E1C734F}" srcOrd="0" destOrd="0" parTransId="{DBDE5150-F3DD-4567-AF10-13F2FED370F6}" sibTransId="{D9C78966-689F-47E7-A1D9-FA4DFF4BCCB6}"/>
    <dgm:cxn modelId="{587A846E-E951-4689-B93F-935A99F8A15C}" srcId="{F0C7B546-2B0B-471D-8FDD-6BE39E915400}" destId="{CB6FA982-D01D-4C52-8B3A-41008011F06D}" srcOrd="2" destOrd="0" parTransId="{9A2DD54C-D640-475A-91E0-5C8EB4DBDEC2}" sibTransId="{533F9DFD-C0B3-48ED-81B2-6E16D6B25905}"/>
    <dgm:cxn modelId="{96999604-56CF-4812-9C8E-388637EC4E2B}" type="presOf" srcId="{12EDF3CD-BFBF-4B6C-A1AE-A7A73E1C734F}" destId="{C8D7712C-406C-42F4-B8EA-25C7D18DC3FA}" srcOrd="0" destOrd="0" presId="urn:microsoft.com/office/officeart/2005/8/layout/gear1"/>
    <dgm:cxn modelId="{B93A5645-82E7-43F1-BEE3-F03636EC9698}" type="presOf" srcId="{12EDF3CD-BFBF-4B6C-A1AE-A7A73E1C734F}" destId="{EFEFD58B-C920-4A5C-9929-A221CE8C8B2E}" srcOrd="2" destOrd="0" presId="urn:microsoft.com/office/officeart/2005/8/layout/gear1"/>
    <dgm:cxn modelId="{D2F1A6D9-D6D0-4B98-B9E0-90B85D7F1F7F}" type="presOf" srcId="{CB6FA982-D01D-4C52-8B3A-41008011F06D}" destId="{5945DA92-FA5F-43CF-B269-9B57BDCD110F}" srcOrd="2" destOrd="0" presId="urn:microsoft.com/office/officeart/2005/8/layout/gear1"/>
    <dgm:cxn modelId="{675F76ED-13D6-40B9-82D1-15F0126D7AC6}" srcId="{F0C7B546-2B0B-471D-8FDD-6BE39E915400}" destId="{4F73595B-37C7-4D6F-A637-40D9CE6B8896}" srcOrd="1" destOrd="0" parTransId="{AB6280BA-2B37-4BE2-9621-7FFBBD524AC2}" sibTransId="{FE131207-7D95-4FDA-8B70-B5B25093E168}"/>
    <dgm:cxn modelId="{D7D87403-1FF0-4A29-AECD-BD3FC8418A57}" type="presOf" srcId="{F0C7B546-2B0B-471D-8FDD-6BE39E915400}" destId="{2B7549DF-F33C-4770-BBD1-1180797F98B0}" srcOrd="0" destOrd="0" presId="urn:microsoft.com/office/officeart/2005/8/layout/gear1"/>
    <dgm:cxn modelId="{BFC51E69-2D21-40D3-A1C2-C5B1778AC750}" type="presOf" srcId="{CB6FA982-D01D-4C52-8B3A-41008011F06D}" destId="{BC9ADF4C-E2DA-4BF7-BB51-7D094C76FECE}" srcOrd="0" destOrd="0" presId="urn:microsoft.com/office/officeart/2005/8/layout/gear1"/>
    <dgm:cxn modelId="{6955245D-ECA8-44F9-AD76-000460990E5B}" type="presOf" srcId="{12EDF3CD-BFBF-4B6C-A1AE-A7A73E1C734F}" destId="{A252D9D3-0F3E-466A-B5E0-9F17C02C99CE}" srcOrd="1" destOrd="0" presId="urn:microsoft.com/office/officeart/2005/8/layout/gear1"/>
    <dgm:cxn modelId="{D83DD40B-BA12-41C8-A39B-4A5F63B41FEC}" type="presOf" srcId="{D9C78966-689F-47E7-A1D9-FA4DFF4BCCB6}" destId="{E4DD8E4F-8D64-4297-8608-9554F8C66E54}" srcOrd="0" destOrd="0" presId="urn:microsoft.com/office/officeart/2005/8/layout/gear1"/>
    <dgm:cxn modelId="{4D9AE8CA-8016-4583-8271-3BBCFD6B66C9}" type="presOf" srcId="{FE131207-7D95-4FDA-8B70-B5B25093E168}" destId="{85E2BE1C-D7DD-4FA0-BB77-185F60C3B7C0}" srcOrd="0" destOrd="0" presId="urn:microsoft.com/office/officeart/2005/8/layout/gear1"/>
    <dgm:cxn modelId="{D7B0BC64-969E-4EB4-8AED-46136D527845}" type="presOf" srcId="{4F73595B-37C7-4D6F-A637-40D9CE6B8896}" destId="{816387AB-BAB1-4A8B-BDF1-32753246227D}" srcOrd="0" destOrd="0" presId="urn:microsoft.com/office/officeart/2005/8/layout/gear1"/>
    <dgm:cxn modelId="{DE22AECD-120C-4D20-A430-2C524D3D269C}" type="presParOf" srcId="{2B7549DF-F33C-4770-BBD1-1180797F98B0}" destId="{C8D7712C-406C-42F4-B8EA-25C7D18DC3FA}" srcOrd="0" destOrd="0" presId="urn:microsoft.com/office/officeart/2005/8/layout/gear1"/>
    <dgm:cxn modelId="{4760EC86-F6FC-4E29-AB2F-96BE5E7F1FBC}" type="presParOf" srcId="{2B7549DF-F33C-4770-BBD1-1180797F98B0}" destId="{A252D9D3-0F3E-466A-B5E0-9F17C02C99CE}" srcOrd="1" destOrd="0" presId="urn:microsoft.com/office/officeart/2005/8/layout/gear1"/>
    <dgm:cxn modelId="{5F5A4587-42FF-41CD-A88D-65EFC95D51EB}" type="presParOf" srcId="{2B7549DF-F33C-4770-BBD1-1180797F98B0}" destId="{EFEFD58B-C920-4A5C-9929-A221CE8C8B2E}" srcOrd="2" destOrd="0" presId="urn:microsoft.com/office/officeart/2005/8/layout/gear1"/>
    <dgm:cxn modelId="{8BAECED6-338D-47D5-9CAD-C656B2D7A7DC}" type="presParOf" srcId="{2B7549DF-F33C-4770-BBD1-1180797F98B0}" destId="{816387AB-BAB1-4A8B-BDF1-32753246227D}" srcOrd="3" destOrd="0" presId="urn:microsoft.com/office/officeart/2005/8/layout/gear1"/>
    <dgm:cxn modelId="{877AAD03-9ABF-4465-97E8-FB72AD80E358}" type="presParOf" srcId="{2B7549DF-F33C-4770-BBD1-1180797F98B0}" destId="{BC211830-330C-4CCB-91BB-88F2170E34D8}" srcOrd="4" destOrd="0" presId="urn:microsoft.com/office/officeart/2005/8/layout/gear1"/>
    <dgm:cxn modelId="{D3EA6E98-BFD5-4D33-A166-624DEA3CEA66}" type="presParOf" srcId="{2B7549DF-F33C-4770-BBD1-1180797F98B0}" destId="{99DD54B3-67D8-4929-A5B1-13306C29CD10}" srcOrd="5" destOrd="0" presId="urn:microsoft.com/office/officeart/2005/8/layout/gear1"/>
    <dgm:cxn modelId="{62EF7AA2-8637-48A7-9508-F12C0E5B6B59}" type="presParOf" srcId="{2B7549DF-F33C-4770-BBD1-1180797F98B0}" destId="{BC9ADF4C-E2DA-4BF7-BB51-7D094C76FECE}" srcOrd="6" destOrd="0" presId="urn:microsoft.com/office/officeart/2005/8/layout/gear1"/>
    <dgm:cxn modelId="{B0FA5D22-851A-4D06-8080-CD6BDCE6187A}" type="presParOf" srcId="{2B7549DF-F33C-4770-BBD1-1180797F98B0}" destId="{1AB8916D-037A-4A38-9325-4E2A9A29C55F}" srcOrd="7" destOrd="0" presId="urn:microsoft.com/office/officeart/2005/8/layout/gear1"/>
    <dgm:cxn modelId="{222AECB4-1D4B-4063-8C98-FCFCAEB4F7E7}" type="presParOf" srcId="{2B7549DF-F33C-4770-BBD1-1180797F98B0}" destId="{5945DA92-FA5F-43CF-B269-9B57BDCD110F}" srcOrd="8" destOrd="0" presId="urn:microsoft.com/office/officeart/2005/8/layout/gear1"/>
    <dgm:cxn modelId="{AA89618E-27BD-476B-A7FC-942A1881A500}" type="presParOf" srcId="{2B7549DF-F33C-4770-BBD1-1180797F98B0}" destId="{18740308-6E79-470F-B755-0E8E7F19CE82}" srcOrd="9" destOrd="0" presId="urn:microsoft.com/office/officeart/2005/8/layout/gear1"/>
    <dgm:cxn modelId="{9E6D9ECE-577F-44C8-AA1D-A2AAADC466C0}" type="presParOf" srcId="{2B7549DF-F33C-4770-BBD1-1180797F98B0}" destId="{E4DD8E4F-8D64-4297-8608-9554F8C66E54}" srcOrd="10" destOrd="0" presId="urn:microsoft.com/office/officeart/2005/8/layout/gear1"/>
    <dgm:cxn modelId="{38B77702-83C7-494F-B612-C5D5E07B88A4}" type="presParOf" srcId="{2B7549DF-F33C-4770-BBD1-1180797F98B0}" destId="{85E2BE1C-D7DD-4FA0-BB77-185F60C3B7C0}" srcOrd="11" destOrd="0" presId="urn:microsoft.com/office/officeart/2005/8/layout/gear1"/>
    <dgm:cxn modelId="{2D838599-B9F3-4801-9DEA-01C3E8CE5F5F}" type="presParOf" srcId="{2B7549DF-F33C-4770-BBD1-1180797F98B0}" destId="{4113D3D5-7A1A-447C-8872-577109D14E64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A5E9E2-1FC7-4877-A042-68B25512A2C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3B5BC6-62AF-40B5-BC75-7BB4AE4EAB33}">
      <dgm:prSet phldrT="[Text]"/>
      <dgm:spPr/>
      <dgm:t>
        <a:bodyPr/>
        <a:lstStyle/>
        <a:p>
          <a:r>
            <a:rPr lang="en-US" dirty="0" err="1"/>
            <a:t>Jaringan</a:t>
          </a:r>
          <a:r>
            <a:rPr lang="en-US" dirty="0"/>
            <a:t> yang </a:t>
          </a:r>
          <a:r>
            <a:rPr lang="en-US" dirty="0" err="1"/>
            <a:t>terkena</a:t>
          </a:r>
          <a:endParaRPr lang="en-US" dirty="0"/>
        </a:p>
      </dgm:t>
    </dgm:pt>
    <dgm:pt modelId="{FFCC9B80-04E9-4EB3-9155-2E8F2B1E2576}" type="parTrans" cxnId="{44B30F4C-DF9A-4D8E-8986-5B1171C71DD5}">
      <dgm:prSet/>
      <dgm:spPr/>
      <dgm:t>
        <a:bodyPr/>
        <a:lstStyle/>
        <a:p>
          <a:endParaRPr lang="en-US"/>
        </a:p>
      </dgm:t>
    </dgm:pt>
    <dgm:pt modelId="{F816A879-5A86-462D-8D46-936FD907BEE2}" type="sibTrans" cxnId="{44B30F4C-DF9A-4D8E-8986-5B1171C71DD5}">
      <dgm:prSet/>
      <dgm:spPr/>
      <dgm:t>
        <a:bodyPr/>
        <a:lstStyle/>
        <a:p>
          <a:endParaRPr lang="en-US"/>
        </a:p>
      </dgm:t>
    </dgm:pt>
    <dgm:pt modelId="{2A285754-BCA1-4D80-BDD6-AECE29BE7C3F}">
      <dgm:prSet phldrT="[Text]"/>
      <dgm:spPr/>
      <dgm:t>
        <a:bodyPr/>
        <a:lstStyle/>
        <a:p>
          <a:r>
            <a:rPr lang="en-US" dirty="0" err="1"/>
            <a:t>Lunak</a:t>
          </a:r>
          <a:r>
            <a:rPr lang="en-US" dirty="0"/>
            <a:t> (</a:t>
          </a:r>
          <a:r>
            <a:rPr lang="en-US" dirty="0" err="1"/>
            <a:t>otot</a:t>
          </a:r>
          <a:r>
            <a:rPr lang="en-US" dirty="0"/>
            <a:t>, </a:t>
          </a:r>
          <a:r>
            <a:rPr lang="en-US" dirty="0" err="1"/>
            <a:t>ligament,tendon</a:t>
          </a:r>
          <a:r>
            <a:rPr lang="en-US" dirty="0"/>
            <a:t>, </a:t>
          </a:r>
          <a:r>
            <a:rPr lang="en-US" dirty="0" err="1"/>
            <a:t>dll</a:t>
          </a:r>
          <a:r>
            <a:rPr lang="en-US" dirty="0"/>
            <a:t>)</a:t>
          </a:r>
        </a:p>
      </dgm:t>
    </dgm:pt>
    <dgm:pt modelId="{D38EDA12-D802-48D0-A9D9-C68D90D19B63}" type="parTrans" cxnId="{D6DFA562-1D59-400A-9C4A-2593D6B29309}">
      <dgm:prSet/>
      <dgm:spPr/>
      <dgm:t>
        <a:bodyPr/>
        <a:lstStyle/>
        <a:p>
          <a:endParaRPr lang="en-US"/>
        </a:p>
      </dgm:t>
    </dgm:pt>
    <dgm:pt modelId="{CB93B962-470A-48A7-8353-18DDB0D2422D}" type="sibTrans" cxnId="{D6DFA562-1D59-400A-9C4A-2593D6B29309}">
      <dgm:prSet/>
      <dgm:spPr/>
      <dgm:t>
        <a:bodyPr/>
        <a:lstStyle/>
        <a:p>
          <a:endParaRPr lang="en-US"/>
        </a:p>
      </dgm:t>
    </dgm:pt>
    <dgm:pt modelId="{A31404D2-1AD0-4B91-B0FB-DE8312F896AF}">
      <dgm:prSet phldrT="[Text]"/>
      <dgm:spPr/>
      <dgm:t>
        <a:bodyPr/>
        <a:lstStyle/>
        <a:p>
          <a:r>
            <a:rPr lang="en-US" dirty="0" err="1"/>
            <a:t>Keras</a:t>
          </a:r>
          <a:r>
            <a:rPr lang="en-US" dirty="0"/>
            <a:t> (</a:t>
          </a:r>
          <a:r>
            <a:rPr lang="en-US" dirty="0" err="1"/>
            <a:t>tulang</a:t>
          </a:r>
          <a:r>
            <a:rPr lang="en-US" dirty="0"/>
            <a:t>, </a:t>
          </a:r>
          <a:r>
            <a:rPr lang="en-US" dirty="0" err="1"/>
            <a:t>tulang</a:t>
          </a:r>
          <a:r>
            <a:rPr lang="en-US" dirty="0"/>
            <a:t> </a:t>
          </a:r>
          <a:r>
            <a:rPr lang="en-US" dirty="0" err="1"/>
            <a:t>rawan</a:t>
          </a:r>
          <a:r>
            <a:rPr lang="en-US" dirty="0"/>
            <a:t>)</a:t>
          </a:r>
        </a:p>
      </dgm:t>
    </dgm:pt>
    <dgm:pt modelId="{AF0D43FB-0A32-4B62-9DFC-5CB8AC734DDD}" type="parTrans" cxnId="{5C15D58D-A1DC-4D31-858D-CCED1737AA35}">
      <dgm:prSet/>
      <dgm:spPr/>
      <dgm:t>
        <a:bodyPr/>
        <a:lstStyle/>
        <a:p>
          <a:endParaRPr lang="en-US"/>
        </a:p>
      </dgm:t>
    </dgm:pt>
    <dgm:pt modelId="{51FC4AFE-5956-4147-B039-D71DB1DBE8D7}" type="sibTrans" cxnId="{5C15D58D-A1DC-4D31-858D-CCED1737AA35}">
      <dgm:prSet/>
      <dgm:spPr/>
      <dgm:t>
        <a:bodyPr/>
        <a:lstStyle/>
        <a:p>
          <a:endParaRPr lang="en-US"/>
        </a:p>
      </dgm:t>
    </dgm:pt>
    <dgm:pt modelId="{B873BC3F-9870-4A6E-9E7B-FE08769BB212}">
      <dgm:prSet phldrT="[Text]"/>
      <dgm:spPr/>
      <dgm:t>
        <a:bodyPr/>
        <a:lstStyle/>
        <a:p>
          <a:r>
            <a:rPr lang="en-US" dirty="0" err="1"/>
            <a:t>Mekanisme</a:t>
          </a:r>
          <a:endParaRPr lang="en-US" dirty="0"/>
        </a:p>
      </dgm:t>
    </dgm:pt>
    <dgm:pt modelId="{26D9CE30-171A-4E2C-93D0-3A54CF5A4D1D}" type="parTrans" cxnId="{A2F2DDD3-A8CA-4E8A-90B4-3E0E62A04CC0}">
      <dgm:prSet/>
      <dgm:spPr/>
      <dgm:t>
        <a:bodyPr/>
        <a:lstStyle/>
        <a:p>
          <a:endParaRPr lang="en-US"/>
        </a:p>
      </dgm:t>
    </dgm:pt>
    <dgm:pt modelId="{8D84C0C6-18A4-48CD-A2E6-08CE21C56FA7}" type="sibTrans" cxnId="{A2F2DDD3-A8CA-4E8A-90B4-3E0E62A04CC0}">
      <dgm:prSet/>
      <dgm:spPr/>
      <dgm:t>
        <a:bodyPr/>
        <a:lstStyle/>
        <a:p>
          <a:endParaRPr lang="en-US"/>
        </a:p>
      </dgm:t>
    </dgm:pt>
    <dgm:pt modelId="{00734539-8D0C-4767-9D95-7D11462EC6E0}">
      <dgm:prSet phldrT="[Text]"/>
      <dgm:spPr/>
      <dgm:t>
        <a:bodyPr/>
        <a:lstStyle/>
        <a:p>
          <a:r>
            <a:rPr lang="en-US" dirty="0" err="1"/>
            <a:t>Traksi</a:t>
          </a:r>
          <a:endParaRPr lang="en-US" dirty="0"/>
        </a:p>
      </dgm:t>
    </dgm:pt>
    <dgm:pt modelId="{3C7129C8-F09C-46F1-8ADC-AD625889F0CA}" type="parTrans" cxnId="{AC62FCAC-ABA8-459E-8F75-DB0D4A168279}">
      <dgm:prSet/>
      <dgm:spPr/>
      <dgm:t>
        <a:bodyPr/>
        <a:lstStyle/>
        <a:p>
          <a:endParaRPr lang="en-US"/>
        </a:p>
      </dgm:t>
    </dgm:pt>
    <dgm:pt modelId="{66846E0C-8C49-4A33-9F91-4CED67F5B243}" type="sibTrans" cxnId="{AC62FCAC-ABA8-459E-8F75-DB0D4A168279}">
      <dgm:prSet/>
      <dgm:spPr/>
      <dgm:t>
        <a:bodyPr/>
        <a:lstStyle/>
        <a:p>
          <a:endParaRPr lang="en-US"/>
        </a:p>
      </dgm:t>
    </dgm:pt>
    <dgm:pt modelId="{9C9480BE-FE03-489A-9923-EBBCA493BFDB}">
      <dgm:prSet phldrT="[Text]"/>
      <dgm:spPr/>
      <dgm:t>
        <a:bodyPr/>
        <a:lstStyle/>
        <a:p>
          <a:r>
            <a:rPr lang="en-US" dirty="0" err="1"/>
            <a:t>Kompresi</a:t>
          </a:r>
          <a:r>
            <a:rPr lang="en-US" dirty="0"/>
            <a:t>, </a:t>
          </a:r>
          <a:r>
            <a:rPr lang="en-US" dirty="0" err="1"/>
            <a:t>dll</a:t>
          </a:r>
          <a:endParaRPr lang="en-US" dirty="0"/>
        </a:p>
      </dgm:t>
    </dgm:pt>
    <dgm:pt modelId="{2A53867C-6198-475F-9AE0-11AD9CD4179D}" type="parTrans" cxnId="{C56E0437-096D-4182-BC4F-F2F803C8FE5B}">
      <dgm:prSet/>
      <dgm:spPr/>
      <dgm:t>
        <a:bodyPr/>
        <a:lstStyle/>
        <a:p>
          <a:endParaRPr lang="en-US"/>
        </a:p>
      </dgm:t>
    </dgm:pt>
    <dgm:pt modelId="{EC7773A1-A1ED-4BFB-B79B-57A2F4E772FB}" type="sibTrans" cxnId="{C56E0437-096D-4182-BC4F-F2F803C8FE5B}">
      <dgm:prSet/>
      <dgm:spPr/>
      <dgm:t>
        <a:bodyPr/>
        <a:lstStyle/>
        <a:p>
          <a:endParaRPr lang="en-US"/>
        </a:p>
      </dgm:t>
    </dgm:pt>
    <dgm:pt modelId="{A630BBA0-A437-4561-A152-B703F3D8D776}" type="pres">
      <dgm:prSet presAssocID="{C8A5E9E2-1FC7-4877-A042-68B25512A2C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34512925-D100-4A67-913E-D99D3FE40146}" type="pres">
      <dgm:prSet presAssocID="{AF3B5BC6-62AF-40B5-BC75-7BB4AE4EAB33}" presName="linNode" presStyleCnt="0"/>
      <dgm:spPr/>
    </dgm:pt>
    <dgm:pt modelId="{ABDD2056-6F79-49E7-A43D-82DE100C2D83}" type="pres">
      <dgm:prSet presAssocID="{AF3B5BC6-62AF-40B5-BC75-7BB4AE4EAB3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E61CFDF7-0A1E-41EA-BE12-C55A79CE6978}" type="pres">
      <dgm:prSet presAssocID="{AF3B5BC6-62AF-40B5-BC75-7BB4AE4EAB3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DE5CA9C5-2A08-4983-AD32-CADD626255C2}" type="pres">
      <dgm:prSet presAssocID="{F816A879-5A86-462D-8D46-936FD907BEE2}" presName="sp" presStyleCnt="0"/>
      <dgm:spPr/>
    </dgm:pt>
    <dgm:pt modelId="{DA86409D-5F17-4053-8F82-586ACD503A86}" type="pres">
      <dgm:prSet presAssocID="{B873BC3F-9870-4A6E-9E7B-FE08769BB212}" presName="linNode" presStyleCnt="0"/>
      <dgm:spPr/>
    </dgm:pt>
    <dgm:pt modelId="{4F4CFB5F-C9B1-4C94-9FB0-4BD1C0810EAA}" type="pres">
      <dgm:prSet presAssocID="{B873BC3F-9870-4A6E-9E7B-FE08769BB212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DB4AB70C-752C-4132-8C09-501677AA4CA8}" type="pres">
      <dgm:prSet presAssocID="{B873BC3F-9870-4A6E-9E7B-FE08769BB212}" presName="descendantText" presStyleLbl="alignAccFollowNode1" presStyleIdx="1" presStyleCnt="2" custLinFactNeighborX="257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</dgm:ptLst>
  <dgm:cxnLst>
    <dgm:cxn modelId="{A2F2DDD3-A8CA-4E8A-90B4-3E0E62A04CC0}" srcId="{C8A5E9E2-1FC7-4877-A042-68B25512A2CC}" destId="{B873BC3F-9870-4A6E-9E7B-FE08769BB212}" srcOrd="1" destOrd="0" parTransId="{26D9CE30-171A-4E2C-93D0-3A54CF5A4D1D}" sibTransId="{8D84C0C6-18A4-48CD-A2E6-08CE21C56FA7}"/>
    <dgm:cxn modelId="{87889593-E383-4FC4-83B4-0EBA569F90C5}" type="presOf" srcId="{AF3B5BC6-62AF-40B5-BC75-7BB4AE4EAB33}" destId="{ABDD2056-6F79-49E7-A43D-82DE100C2D83}" srcOrd="0" destOrd="0" presId="urn:microsoft.com/office/officeart/2005/8/layout/vList5"/>
    <dgm:cxn modelId="{44B30F4C-DF9A-4D8E-8986-5B1171C71DD5}" srcId="{C8A5E9E2-1FC7-4877-A042-68B25512A2CC}" destId="{AF3B5BC6-62AF-40B5-BC75-7BB4AE4EAB33}" srcOrd="0" destOrd="0" parTransId="{FFCC9B80-04E9-4EB3-9155-2E8F2B1E2576}" sibTransId="{F816A879-5A86-462D-8D46-936FD907BEE2}"/>
    <dgm:cxn modelId="{D86E75C3-7237-4D59-BD0C-521B3F267349}" type="presOf" srcId="{9C9480BE-FE03-489A-9923-EBBCA493BFDB}" destId="{DB4AB70C-752C-4132-8C09-501677AA4CA8}" srcOrd="0" destOrd="1" presId="urn:microsoft.com/office/officeart/2005/8/layout/vList5"/>
    <dgm:cxn modelId="{5C15D58D-A1DC-4D31-858D-CCED1737AA35}" srcId="{AF3B5BC6-62AF-40B5-BC75-7BB4AE4EAB33}" destId="{A31404D2-1AD0-4B91-B0FB-DE8312F896AF}" srcOrd="1" destOrd="0" parTransId="{AF0D43FB-0A32-4B62-9DFC-5CB8AC734DDD}" sibTransId="{51FC4AFE-5956-4147-B039-D71DB1DBE8D7}"/>
    <dgm:cxn modelId="{49800AE6-9EEC-45C1-B335-B9E424D9842C}" type="presOf" srcId="{C8A5E9E2-1FC7-4877-A042-68B25512A2CC}" destId="{A630BBA0-A437-4561-A152-B703F3D8D776}" srcOrd="0" destOrd="0" presId="urn:microsoft.com/office/officeart/2005/8/layout/vList5"/>
    <dgm:cxn modelId="{AC62FCAC-ABA8-459E-8F75-DB0D4A168279}" srcId="{B873BC3F-9870-4A6E-9E7B-FE08769BB212}" destId="{00734539-8D0C-4767-9D95-7D11462EC6E0}" srcOrd="0" destOrd="0" parTransId="{3C7129C8-F09C-46F1-8ADC-AD625889F0CA}" sibTransId="{66846E0C-8C49-4A33-9F91-4CED67F5B243}"/>
    <dgm:cxn modelId="{69C7FCB6-B910-4DE7-B5D1-20DBDAFE3B52}" type="presOf" srcId="{2A285754-BCA1-4D80-BDD6-AECE29BE7C3F}" destId="{E61CFDF7-0A1E-41EA-BE12-C55A79CE6978}" srcOrd="0" destOrd="0" presId="urn:microsoft.com/office/officeart/2005/8/layout/vList5"/>
    <dgm:cxn modelId="{46E07282-E3A0-4138-944C-8E59F56C0A39}" type="presOf" srcId="{A31404D2-1AD0-4B91-B0FB-DE8312F896AF}" destId="{E61CFDF7-0A1E-41EA-BE12-C55A79CE6978}" srcOrd="0" destOrd="1" presId="urn:microsoft.com/office/officeart/2005/8/layout/vList5"/>
    <dgm:cxn modelId="{D6DFA562-1D59-400A-9C4A-2593D6B29309}" srcId="{AF3B5BC6-62AF-40B5-BC75-7BB4AE4EAB33}" destId="{2A285754-BCA1-4D80-BDD6-AECE29BE7C3F}" srcOrd="0" destOrd="0" parTransId="{D38EDA12-D802-48D0-A9D9-C68D90D19B63}" sibTransId="{CB93B962-470A-48A7-8353-18DDB0D2422D}"/>
    <dgm:cxn modelId="{0D8FE999-3DD8-4DF1-94FF-0CC901239CFB}" type="presOf" srcId="{00734539-8D0C-4767-9D95-7D11462EC6E0}" destId="{DB4AB70C-752C-4132-8C09-501677AA4CA8}" srcOrd="0" destOrd="0" presId="urn:microsoft.com/office/officeart/2005/8/layout/vList5"/>
    <dgm:cxn modelId="{1136AD25-C786-4EFD-A5FB-80F91253E13E}" type="presOf" srcId="{B873BC3F-9870-4A6E-9E7B-FE08769BB212}" destId="{4F4CFB5F-C9B1-4C94-9FB0-4BD1C0810EAA}" srcOrd="0" destOrd="0" presId="urn:microsoft.com/office/officeart/2005/8/layout/vList5"/>
    <dgm:cxn modelId="{C56E0437-096D-4182-BC4F-F2F803C8FE5B}" srcId="{B873BC3F-9870-4A6E-9E7B-FE08769BB212}" destId="{9C9480BE-FE03-489A-9923-EBBCA493BFDB}" srcOrd="1" destOrd="0" parTransId="{2A53867C-6198-475F-9AE0-11AD9CD4179D}" sibTransId="{EC7773A1-A1ED-4BFB-B79B-57A2F4E772FB}"/>
    <dgm:cxn modelId="{F4B691C2-0EF5-44EC-A115-30421644CD09}" type="presParOf" srcId="{A630BBA0-A437-4561-A152-B703F3D8D776}" destId="{34512925-D100-4A67-913E-D99D3FE40146}" srcOrd="0" destOrd="0" presId="urn:microsoft.com/office/officeart/2005/8/layout/vList5"/>
    <dgm:cxn modelId="{22A25932-055E-4B7A-8E2D-1B7936A9F0EC}" type="presParOf" srcId="{34512925-D100-4A67-913E-D99D3FE40146}" destId="{ABDD2056-6F79-49E7-A43D-82DE100C2D83}" srcOrd="0" destOrd="0" presId="urn:microsoft.com/office/officeart/2005/8/layout/vList5"/>
    <dgm:cxn modelId="{CB309470-31B2-41B3-A94E-E86C536B5C6C}" type="presParOf" srcId="{34512925-D100-4A67-913E-D99D3FE40146}" destId="{E61CFDF7-0A1E-41EA-BE12-C55A79CE6978}" srcOrd="1" destOrd="0" presId="urn:microsoft.com/office/officeart/2005/8/layout/vList5"/>
    <dgm:cxn modelId="{0CCE30C5-3AB9-4A85-BDD4-3390858D3E53}" type="presParOf" srcId="{A630BBA0-A437-4561-A152-B703F3D8D776}" destId="{DE5CA9C5-2A08-4983-AD32-CADD626255C2}" srcOrd="1" destOrd="0" presId="urn:microsoft.com/office/officeart/2005/8/layout/vList5"/>
    <dgm:cxn modelId="{BDEB889A-3F30-421C-8500-8B70999802ED}" type="presParOf" srcId="{A630BBA0-A437-4561-A152-B703F3D8D776}" destId="{DA86409D-5F17-4053-8F82-586ACD503A86}" srcOrd="2" destOrd="0" presId="urn:microsoft.com/office/officeart/2005/8/layout/vList5"/>
    <dgm:cxn modelId="{5E350F0F-7EDF-4EF1-A93D-8A4CD39F7061}" type="presParOf" srcId="{DA86409D-5F17-4053-8F82-586ACD503A86}" destId="{4F4CFB5F-C9B1-4C94-9FB0-4BD1C0810EAA}" srcOrd="0" destOrd="0" presId="urn:microsoft.com/office/officeart/2005/8/layout/vList5"/>
    <dgm:cxn modelId="{2081E71D-8829-4ECC-BE47-608B69972E73}" type="presParOf" srcId="{DA86409D-5F17-4053-8F82-586ACD503A86}" destId="{DB4AB70C-752C-4132-8C09-501677AA4CA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440447-BCB4-4F16-8468-D562532C5087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CDC74EA-A2BE-4382-A135-9C26A333A14A}">
      <dgm:prSet phldrT="[Text]"/>
      <dgm:spPr/>
      <dgm:t>
        <a:bodyPr/>
        <a:lstStyle/>
        <a:p>
          <a:r>
            <a:rPr lang="en-US" dirty="0"/>
            <a:t>Primary Survey</a:t>
          </a:r>
        </a:p>
      </dgm:t>
    </dgm:pt>
    <dgm:pt modelId="{3E35E114-9FA8-4294-9959-87E86849282D}" type="parTrans" cxnId="{F5ABDE53-EA75-4C70-82A2-B6FE6B787BFF}">
      <dgm:prSet/>
      <dgm:spPr/>
      <dgm:t>
        <a:bodyPr/>
        <a:lstStyle/>
        <a:p>
          <a:endParaRPr lang="en-US"/>
        </a:p>
      </dgm:t>
    </dgm:pt>
    <dgm:pt modelId="{122A17B0-6157-4024-AAD0-17EA29003E44}" type="sibTrans" cxnId="{F5ABDE53-EA75-4C70-82A2-B6FE6B787BFF}">
      <dgm:prSet/>
      <dgm:spPr/>
      <dgm:t>
        <a:bodyPr/>
        <a:lstStyle/>
        <a:p>
          <a:endParaRPr lang="en-US"/>
        </a:p>
      </dgm:t>
    </dgm:pt>
    <dgm:pt modelId="{C72D4D6E-87DA-48C6-8706-931F6239A976}">
      <dgm:prSet phldrT="[Text]"/>
      <dgm:spPr/>
      <dgm:t>
        <a:bodyPr/>
        <a:lstStyle/>
        <a:p>
          <a:r>
            <a:rPr lang="en-US" dirty="0"/>
            <a:t>Secondary Survey</a:t>
          </a:r>
        </a:p>
      </dgm:t>
    </dgm:pt>
    <dgm:pt modelId="{B8CCD8E0-36BB-448C-9520-EA7F79EC6901}" type="parTrans" cxnId="{67724EBC-76DB-4987-B81F-4957689C8A6A}">
      <dgm:prSet/>
      <dgm:spPr/>
      <dgm:t>
        <a:bodyPr/>
        <a:lstStyle/>
        <a:p>
          <a:endParaRPr lang="en-US"/>
        </a:p>
      </dgm:t>
    </dgm:pt>
    <dgm:pt modelId="{934F91D5-F4D9-4A19-9C5B-2E9B708BD311}" type="sibTrans" cxnId="{67724EBC-76DB-4987-B81F-4957689C8A6A}">
      <dgm:prSet/>
      <dgm:spPr/>
      <dgm:t>
        <a:bodyPr/>
        <a:lstStyle/>
        <a:p>
          <a:endParaRPr lang="en-US"/>
        </a:p>
      </dgm:t>
    </dgm:pt>
    <dgm:pt modelId="{04B0C683-F9D7-4036-A774-ECFD2DAFE142}" type="pres">
      <dgm:prSet presAssocID="{90440447-BCB4-4F16-8468-D562532C508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ED1B731E-76D2-4491-9A0F-40C5F59ED887}" type="pres">
      <dgm:prSet presAssocID="{90440447-BCB4-4F16-8468-D562532C5087}" presName="dummyMaxCanvas" presStyleCnt="0">
        <dgm:presLayoutVars/>
      </dgm:prSet>
      <dgm:spPr/>
    </dgm:pt>
    <dgm:pt modelId="{6385656F-6343-4429-A5B3-F5A1CC3990ED}" type="pres">
      <dgm:prSet presAssocID="{90440447-BCB4-4F16-8468-D562532C5087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8445CADA-7BFF-46CA-BB0D-A93207D527A0}" type="pres">
      <dgm:prSet presAssocID="{90440447-BCB4-4F16-8468-D562532C5087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F602CEF9-2E1A-439E-BC0F-0BFEAAB59983}" type="pres">
      <dgm:prSet presAssocID="{90440447-BCB4-4F16-8468-D562532C5087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589FE2CE-9858-48AD-B0B9-F6D32E7249FB}" type="pres">
      <dgm:prSet presAssocID="{90440447-BCB4-4F16-8468-D562532C5087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0853A97-06FB-4A5F-88C4-3D31E75C3499}" type="pres">
      <dgm:prSet presAssocID="{90440447-BCB4-4F16-8468-D562532C5087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</dgm:ptLst>
  <dgm:cxnLst>
    <dgm:cxn modelId="{C9AFF364-4857-4575-909E-8235ADD1655A}" type="presOf" srcId="{122A17B0-6157-4024-AAD0-17EA29003E44}" destId="{F602CEF9-2E1A-439E-BC0F-0BFEAAB59983}" srcOrd="0" destOrd="0" presId="urn:microsoft.com/office/officeart/2005/8/layout/vProcess5"/>
    <dgm:cxn modelId="{2C35DC56-5D07-4815-925D-559522D368F1}" type="presOf" srcId="{5CDC74EA-A2BE-4382-A135-9C26A333A14A}" destId="{589FE2CE-9858-48AD-B0B9-F6D32E7249FB}" srcOrd="1" destOrd="0" presId="urn:microsoft.com/office/officeart/2005/8/layout/vProcess5"/>
    <dgm:cxn modelId="{552DDF5B-BE62-4682-8CD5-F9C1088B47F8}" type="presOf" srcId="{C72D4D6E-87DA-48C6-8706-931F6239A976}" destId="{8445CADA-7BFF-46CA-BB0D-A93207D527A0}" srcOrd="0" destOrd="0" presId="urn:microsoft.com/office/officeart/2005/8/layout/vProcess5"/>
    <dgm:cxn modelId="{C9D140F2-6287-4C52-AB2A-1E54A4EBDAE6}" type="presOf" srcId="{90440447-BCB4-4F16-8468-D562532C5087}" destId="{04B0C683-F9D7-4036-A774-ECFD2DAFE142}" srcOrd="0" destOrd="0" presId="urn:microsoft.com/office/officeart/2005/8/layout/vProcess5"/>
    <dgm:cxn modelId="{7565D064-C562-4D4C-8A56-C77A9F71B99A}" type="presOf" srcId="{5CDC74EA-A2BE-4382-A135-9C26A333A14A}" destId="{6385656F-6343-4429-A5B3-F5A1CC3990ED}" srcOrd="0" destOrd="0" presId="urn:microsoft.com/office/officeart/2005/8/layout/vProcess5"/>
    <dgm:cxn modelId="{67724EBC-76DB-4987-B81F-4957689C8A6A}" srcId="{90440447-BCB4-4F16-8468-D562532C5087}" destId="{C72D4D6E-87DA-48C6-8706-931F6239A976}" srcOrd="1" destOrd="0" parTransId="{B8CCD8E0-36BB-448C-9520-EA7F79EC6901}" sibTransId="{934F91D5-F4D9-4A19-9C5B-2E9B708BD311}"/>
    <dgm:cxn modelId="{29BB6442-45F6-44E6-BFDE-F14B4962A9E8}" type="presOf" srcId="{C72D4D6E-87DA-48C6-8706-931F6239A976}" destId="{20853A97-06FB-4A5F-88C4-3D31E75C3499}" srcOrd="1" destOrd="0" presId="urn:microsoft.com/office/officeart/2005/8/layout/vProcess5"/>
    <dgm:cxn modelId="{F5ABDE53-EA75-4C70-82A2-B6FE6B787BFF}" srcId="{90440447-BCB4-4F16-8468-D562532C5087}" destId="{5CDC74EA-A2BE-4382-A135-9C26A333A14A}" srcOrd="0" destOrd="0" parTransId="{3E35E114-9FA8-4294-9959-87E86849282D}" sibTransId="{122A17B0-6157-4024-AAD0-17EA29003E44}"/>
    <dgm:cxn modelId="{8D2D54F6-0EEB-4B54-9F5F-4DEFE485950A}" type="presParOf" srcId="{04B0C683-F9D7-4036-A774-ECFD2DAFE142}" destId="{ED1B731E-76D2-4491-9A0F-40C5F59ED887}" srcOrd="0" destOrd="0" presId="urn:microsoft.com/office/officeart/2005/8/layout/vProcess5"/>
    <dgm:cxn modelId="{4FB1C3FE-59BE-43DC-BFF0-B693CB7A3525}" type="presParOf" srcId="{04B0C683-F9D7-4036-A774-ECFD2DAFE142}" destId="{6385656F-6343-4429-A5B3-F5A1CC3990ED}" srcOrd="1" destOrd="0" presId="urn:microsoft.com/office/officeart/2005/8/layout/vProcess5"/>
    <dgm:cxn modelId="{517A5714-8F51-4FC7-9203-98A3EAB8E965}" type="presParOf" srcId="{04B0C683-F9D7-4036-A774-ECFD2DAFE142}" destId="{8445CADA-7BFF-46CA-BB0D-A93207D527A0}" srcOrd="2" destOrd="0" presId="urn:microsoft.com/office/officeart/2005/8/layout/vProcess5"/>
    <dgm:cxn modelId="{65364998-9C35-481C-AEBC-021D0757DC9A}" type="presParOf" srcId="{04B0C683-F9D7-4036-A774-ECFD2DAFE142}" destId="{F602CEF9-2E1A-439E-BC0F-0BFEAAB59983}" srcOrd="3" destOrd="0" presId="urn:microsoft.com/office/officeart/2005/8/layout/vProcess5"/>
    <dgm:cxn modelId="{E958489E-1D63-4A1E-9862-0A795974A14F}" type="presParOf" srcId="{04B0C683-F9D7-4036-A774-ECFD2DAFE142}" destId="{589FE2CE-9858-48AD-B0B9-F6D32E7249FB}" srcOrd="4" destOrd="0" presId="urn:microsoft.com/office/officeart/2005/8/layout/vProcess5"/>
    <dgm:cxn modelId="{39B339A0-DE7F-47CB-8BF6-D5B5075F8A5B}" type="presParOf" srcId="{04B0C683-F9D7-4036-A774-ECFD2DAFE142}" destId="{20853A97-06FB-4A5F-88C4-3D31E75C3499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440447-BCB4-4F16-8468-D562532C5087}" type="doc">
      <dgm:prSet loTypeId="urn:microsoft.com/office/officeart/2005/8/layout/vProcess5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CDC74EA-A2BE-4382-A135-9C26A333A14A}">
      <dgm:prSet phldrT="[Text]"/>
      <dgm:spPr/>
      <dgm:t>
        <a:bodyPr/>
        <a:lstStyle/>
        <a:p>
          <a:r>
            <a:rPr lang="en-US" dirty="0"/>
            <a:t>Primary Survey</a:t>
          </a:r>
        </a:p>
      </dgm:t>
    </dgm:pt>
    <dgm:pt modelId="{3E35E114-9FA8-4294-9959-87E86849282D}" type="parTrans" cxnId="{F5ABDE53-EA75-4C70-82A2-B6FE6B787BFF}">
      <dgm:prSet/>
      <dgm:spPr/>
      <dgm:t>
        <a:bodyPr/>
        <a:lstStyle/>
        <a:p>
          <a:endParaRPr lang="en-US"/>
        </a:p>
      </dgm:t>
    </dgm:pt>
    <dgm:pt modelId="{122A17B0-6157-4024-AAD0-17EA29003E44}" type="sibTrans" cxnId="{F5ABDE53-EA75-4C70-82A2-B6FE6B787BFF}">
      <dgm:prSet/>
      <dgm:spPr/>
      <dgm:t>
        <a:bodyPr/>
        <a:lstStyle/>
        <a:p>
          <a:endParaRPr lang="en-US"/>
        </a:p>
      </dgm:t>
    </dgm:pt>
    <dgm:pt modelId="{C72D4D6E-87DA-48C6-8706-931F6239A976}">
      <dgm:prSet phldrT="[Text]"/>
      <dgm:spPr/>
      <dgm:t>
        <a:bodyPr/>
        <a:lstStyle/>
        <a:p>
          <a:r>
            <a:rPr lang="en-US" dirty="0"/>
            <a:t>Atasi </a:t>
          </a:r>
          <a:r>
            <a:rPr lang="en-US" dirty="0" err="1"/>
            <a:t>Kegawat</a:t>
          </a:r>
          <a:r>
            <a:rPr lang="en-US" dirty="0"/>
            <a:t> </a:t>
          </a:r>
          <a:r>
            <a:rPr lang="en-US" dirty="0" err="1"/>
            <a:t>daruratan</a:t>
          </a:r>
          <a:endParaRPr lang="en-US" dirty="0"/>
        </a:p>
      </dgm:t>
    </dgm:pt>
    <dgm:pt modelId="{B8CCD8E0-36BB-448C-9520-EA7F79EC6901}" type="parTrans" cxnId="{67724EBC-76DB-4987-B81F-4957689C8A6A}">
      <dgm:prSet/>
      <dgm:spPr/>
      <dgm:t>
        <a:bodyPr/>
        <a:lstStyle/>
        <a:p>
          <a:endParaRPr lang="en-US"/>
        </a:p>
      </dgm:t>
    </dgm:pt>
    <dgm:pt modelId="{934F91D5-F4D9-4A19-9C5B-2E9B708BD311}" type="sibTrans" cxnId="{67724EBC-76DB-4987-B81F-4957689C8A6A}">
      <dgm:prSet/>
      <dgm:spPr/>
      <dgm:t>
        <a:bodyPr/>
        <a:lstStyle/>
        <a:p>
          <a:endParaRPr lang="en-US"/>
        </a:p>
      </dgm:t>
    </dgm:pt>
    <dgm:pt modelId="{04B0C683-F9D7-4036-A774-ECFD2DAFE142}" type="pres">
      <dgm:prSet presAssocID="{90440447-BCB4-4F16-8468-D562532C508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ED1B731E-76D2-4491-9A0F-40C5F59ED887}" type="pres">
      <dgm:prSet presAssocID="{90440447-BCB4-4F16-8468-D562532C5087}" presName="dummyMaxCanvas" presStyleCnt="0">
        <dgm:presLayoutVars/>
      </dgm:prSet>
      <dgm:spPr/>
    </dgm:pt>
    <dgm:pt modelId="{6385656F-6343-4429-A5B3-F5A1CC3990ED}" type="pres">
      <dgm:prSet presAssocID="{90440447-BCB4-4F16-8468-D562532C5087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8445CADA-7BFF-46CA-BB0D-A93207D527A0}" type="pres">
      <dgm:prSet presAssocID="{90440447-BCB4-4F16-8468-D562532C5087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F602CEF9-2E1A-439E-BC0F-0BFEAAB59983}" type="pres">
      <dgm:prSet presAssocID="{90440447-BCB4-4F16-8468-D562532C5087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589FE2CE-9858-48AD-B0B9-F6D32E7249FB}" type="pres">
      <dgm:prSet presAssocID="{90440447-BCB4-4F16-8468-D562532C5087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0853A97-06FB-4A5F-88C4-3D31E75C3499}" type="pres">
      <dgm:prSet presAssocID="{90440447-BCB4-4F16-8468-D562532C5087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</dgm:ptLst>
  <dgm:cxnLst>
    <dgm:cxn modelId="{C9AFF364-4857-4575-909E-8235ADD1655A}" type="presOf" srcId="{122A17B0-6157-4024-AAD0-17EA29003E44}" destId="{F602CEF9-2E1A-439E-BC0F-0BFEAAB59983}" srcOrd="0" destOrd="0" presId="urn:microsoft.com/office/officeart/2005/8/layout/vProcess5"/>
    <dgm:cxn modelId="{2C35DC56-5D07-4815-925D-559522D368F1}" type="presOf" srcId="{5CDC74EA-A2BE-4382-A135-9C26A333A14A}" destId="{589FE2CE-9858-48AD-B0B9-F6D32E7249FB}" srcOrd="1" destOrd="0" presId="urn:microsoft.com/office/officeart/2005/8/layout/vProcess5"/>
    <dgm:cxn modelId="{552DDF5B-BE62-4682-8CD5-F9C1088B47F8}" type="presOf" srcId="{C72D4D6E-87DA-48C6-8706-931F6239A976}" destId="{8445CADA-7BFF-46CA-BB0D-A93207D527A0}" srcOrd="0" destOrd="0" presId="urn:microsoft.com/office/officeart/2005/8/layout/vProcess5"/>
    <dgm:cxn modelId="{C9D140F2-6287-4C52-AB2A-1E54A4EBDAE6}" type="presOf" srcId="{90440447-BCB4-4F16-8468-D562532C5087}" destId="{04B0C683-F9D7-4036-A774-ECFD2DAFE142}" srcOrd="0" destOrd="0" presId="urn:microsoft.com/office/officeart/2005/8/layout/vProcess5"/>
    <dgm:cxn modelId="{7565D064-C562-4D4C-8A56-C77A9F71B99A}" type="presOf" srcId="{5CDC74EA-A2BE-4382-A135-9C26A333A14A}" destId="{6385656F-6343-4429-A5B3-F5A1CC3990ED}" srcOrd="0" destOrd="0" presId="urn:microsoft.com/office/officeart/2005/8/layout/vProcess5"/>
    <dgm:cxn modelId="{67724EBC-76DB-4987-B81F-4957689C8A6A}" srcId="{90440447-BCB4-4F16-8468-D562532C5087}" destId="{C72D4D6E-87DA-48C6-8706-931F6239A976}" srcOrd="1" destOrd="0" parTransId="{B8CCD8E0-36BB-448C-9520-EA7F79EC6901}" sibTransId="{934F91D5-F4D9-4A19-9C5B-2E9B708BD311}"/>
    <dgm:cxn modelId="{29BB6442-45F6-44E6-BFDE-F14B4962A9E8}" type="presOf" srcId="{C72D4D6E-87DA-48C6-8706-931F6239A976}" destId="{20853A97-06FB-4A5F-88C4-3D31E75C3499}" srcOrd="1" destOrd="0" presId="urn:microsoft.com/office/officeart/2005/8/layout/vProcess5"/>
    <dgm:cxn modelId="{F5ABDE53-EA75-4C70-82A2-B6FE6B787BFF}" srcId="{90440447-BCB4-4F16-8468-D562532C5087}" destId="{5CDC74EA-A2BE-4382-A135-9C26A333A14A}" srcOrd="0" destOrd="0" parTransId="{3E35E114-9FA8-4294-9959-87E86849282D}" sibTransId="{122A17B0-6157-4024-AAD0-17EA29003E44}"/>
    <dgm:cxn modelId="{8D2D54F6-0EEB-4B54-9F5F-4DEFE485950A}" type="presParOf" srcId="{04B0C683-F9D7-4036-A774-ECFD2DAFE142}" destId="{ED1B731E-76D2-4491-9A0F-40C5F59ED887}" srcOrd="0" destOrd="0" presId="urn:microsoft.com/office/officeart/2005/8/layout/vProcess5"/>
    <dgm:cxn modelId="{4FB1C3FE-59BE-43DC-BFF0-B693CB7A3525}" type="presParOf" srcId="{04B0C683-F9D7-4036-A774-ECFD2DAFE142}" destId="{6385656F-6343-4429-A5B3-F5A1CC3990ED}" srcOrd="1" destOrd="0" presId="urn:microsoft.com/office/officeart/2005/8/layout/vProcess5"/>
    <dgm:cxn modelId="{517A5714-8F51-4FC7-9203-98A3EAB8E965}" type="presParOf" srcId="{04B0C683-F9D7-4036-A774-ECFD2DAFE142}" destId="{8445CADA-7BFF-46CA-BB0D-A93207D527A0}" srcOrd="2" destOrd="0" presId="urn:microsoft.com/office/officeart/2005/8/layout/vProcess5"/>
    <dgm:cxn modelId="{65364998-9C35-481C-AEBC-021D0757DC9A}" type="presParOf" srcId="{04B0C683-F9D7-4036-A774-ECFD2DAFE142}" destId="{F602CEF9-2E1A-439E-BC0F-0BFEAAB59983}" srcOrd="3" destOrd="0" presId="urn:microsoft.com/office/officeart/2005/8/layout/vProcess5"/>
    <dgm:cxn modelId="{E958489E-1D63-4A1E-9862-0A795974A14F}" type="presParOf" srcId="{04B0C683-F9D7-4036-A774-ECFD2DAFE142}" destId="{589FE2CE-9858-48AD-B0B9-F6D32E7249FB}" srcOrd="4" destOrd="0" presId="urn:microsoft.com/office/officeart/2005/8/layout/vProcess5"/>
    <dgm:cxn modelId="{39B339A0-DE7F-47CB-8BF6-D5B5075F8A5B}" type="presParOf" srcId="{04B0C683-F9D7-4036-A774-ECFD2DAFE142}" destId="{20853A97-06FB-4A5F-88C4-3D31E75C3499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DE48A1-C092-4D3C-BF51-418B9248FC6D}" type="doc">
      <dgm:prSet loTypeId="urn:microsoft.com/office/officeart/2005/8/layout/lProcess2" loCatId="list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29A03354-D475-47DB-ABF3-117542F56C9B}">
      <dgm:prSet phldrT="[Text]"/>
      <dgm:spPr/>
      <dgm:t>
        <a:bodyPr/>
        <a:lstStyle/>
        <a:p>
          <a:r>
            <a:rPr lang="en-US" dirty="0"/>
            <a:t>RICE</a:t>
          </a:r>
        </a:p>
      </dgm:t>
    </dgm:pt>
    <dgm:pt modelId="{7A8C3B12-9914-4AC7-AB54-FFB50F639884}" type="parTrans" cxnId="{6A64BC49-B4BE-43CB-82A5-CEF950DCA510}">
      <dgm:prSet/>
      <dgm:spPr/>
      <dgm:t>
        <a:bodyPr/>
        <a:lstStyle/>
        <a:p>
          <a:endParaRPr lang="en-US"/>
        </a:p>
      </dgm:t>
    </dgm:pt>
    <dgm:pt modelId="{157B13C7-D7D6-4AD9-B832-F0DCC610D719}" type="sibTrans" cxnId="{6A64BC49-B4BE-43CB-82A5-CEF950DCA510}">
      <dgm:prSet/>
      <dgm:spPr/>
      <dgm:t>
        <a:bodyPr/>
        <a:lstStyle/>
        <a:p>
          <a:endParaRPr lang="en-US"/>
        </a:p>
      </dgm:t>
    </dgm:pt>
    <dgm:pt modelId="{684C5D43-B5C1-4F20-8532-60EB0FEDF8DA}">
      <dgm:prSet phldrT="[Text]"/>
      <dgm:spPr/>
      <dgm:t>
        <a:bodyPr/>
        <a:lstStyle/>
        <a:p>
          <a:r>
            <a:rPr lang="en-US" dirty="0"/>
            <a:t>Rest</a:t>
          </a:r>
        </a:p>
      </dgm:t>
    </dgm:pt>
    <dgm:pt modelId="{2FD46A42-DCA2-4913-A3F3-77B6114529EC}" type="parTrans" cxnId="{7FA363C2-CA48-466C-85E4-8E77F723BBF0}">
      <dgm:prSet/>
      <dgm:spPr/>
      <dgm:t>
        <a:bodyPr/>
        <a:lstStyle/>
        <a:p>
          <a:endParaRPr lang="en-US"/>
        </a:p>
      </dgm:t>
    </dgm:pt>
    <dgm:pt modelId="{7A68D195-4225-4753-BAD7-ED3B39DAC43A}" type="sibTrans" cxnId="{7FA363C2-CA48-466C-85E4-8E77F723BBF0}">
      <dgm:prSet/>
      <dgm:spPr/>
      <dgm:t>
        <a:bodyPr/>
        <a:lstStyle/>
        <a:p>
          <a:endParaRPr lang="en-US"/>
        </a:p>
      </dgm:t>
    </dgm:pt>
    <dgm:pt modelId="{CA80BF84-88A7-454C-BB82-39CB952B45D0}">
      <dgm:prSet phldrT="[Text]"/>
      <dgm:spPr/>
      <dgm:t>
        <a:bodyPr/>
        <a:lstStyle/>
        <a:p>
          <a:r>
            <a:rPr lang="en-US" dirty="0"/>
            <a:t>Ice</a:t>
          </a:r>
        </a:p>
      </dgm:t>
    </dgm:pt>
    <dgm:pt modelId="{AC1F3BF1-D7E3-405E-BCE2-76BAA1333F7D}" type="parTrans" cxnId="{C8658A5D-BC67-4BD6-874D-10A451C28933}">
      <dgm:prSet/>
      <dgm:spPr/>
      <dgm:t>
        <a:bodyPr/>
        <a:lstStyle/>
        <a:p>
          <a:endParaRPr lang="en-US"/>
        </a:p>
      </dgm:t>
    </dgm:pt>
    <dgm:pt modelId="{EA421F79-8612-44BF-89BE-689D1422AD41}" type="sibTrans" cxnId="{C8658A5D-BC67-4BD6-874D-10A451C28933}">
      <dgm:prSet/>
      <dgm:spPr/>
      <dgm:t>
        <a:bodyPr/>
        <a:lstStyle/>
        <a:p>
          <a:endParaRPr lang="en-US"/>
        </a:p>
      </dgm:t>
    </dgm:pt>
    <dgm:pt modelId="{6F6F0118-BAE9-4CF7-9318-CFDB82BE5645}">
      <dgm:prSet phldrT="[Text]"/>
      <dgm:spPr/>
      <dgm:t>
        <a:bodyPr/>
        <a:lstStyle/>
        <a:p>
          <a:r>
            <a:rPr lang="en-US" dirty="0"/>
            <a:t>PRICED</a:t>
          </a:r>
        </a:p>
      </dgm:t>
    </dgm:pt>
    <dgm:pt modelId="{96DBA38D-906E-4603-AE83-8A8C2E909378}" type="parTrans" cxnId="{6AAD3AE5-5472-48C9-96A1-9550FA990A8B}">
      <dgm:prSet/>
      <dgm:spPr/>
      <dgm:t>
        <a:bodyPr/>
        <a:lstStyle/>
        <a:p>
          <a:endParaRPr lang="en-US"/>
        </a:p>
      </dgm:t>
    </dgm:pt>
    <dgm:pt modelId="{E6B62304-DAC8-41D8-8FB5-59C7F5FE0A81}" type="sibTrans" cxnId="{6AAD3AE5-5472-48C9-96A1-9550FA990A8B}">
      <dgm:prSet/>
      <dgm:spPr/>
      <dgm:t>
        <a:bodyPr/>
        <a:lstStyle/>
        <a:p>
          <a:endParaRPr lang="en-US"/>
        </a:p>
      </dgm:t>
    </dgm:pt>
    <dgm:pt modelId="{0ECDA907-8F11-42D7-B1C7-FAFD52BF1FE0}">
      <dgm:prSet phldrT="[Text]"/>
      <dgm:spPr/>
      <dgm:t>
        <a:bodyPr/>
        <a:lstStyle/>
        <a:p>
          <a:r>
            <a:rPr lang="en-US" dirty="0"/>
            <a:t>Protection</a:t>
          </a:r>
        </a:p>
      </dgm:t>
    </dgm:pt>
    <dgm:pt modelId="{9B799CA6-0C00-4222-BC2C-2770A1479953}" type="parTrans" cxnId="{AF1841E9-6492-4CC6-A193-D328A9089803}">
      <dgm:prSet/>
      <dgm:spPr/>
      <dgm:t>
        <a:bodyPr/>
        <a:lstStyle/>
        <a:p>
          <a:endParaRPr lang="en-US"/>
        </a:p>
      </dgm:t>
    </dgm:pt>
    <dgm:pt modelId="{EFE589A2-C558-4947-B083-ABE9E706998C}" type="sibTrans" cxnId="{AF1841E9-6492-4CC6-A193-D328A9089803}">
      <dgm:prSet/>
      <dgm:spPr/>
      <dgm:t>
        <a:bodyPr/>
        <a:lstStyle/>
        <a:p>
          <a:endParaRPr lang="en-US"/>
        </a:p>
      </dgm:t>
    </dgm:pt>
    <dgm:pt modelId="{7D2FAD0B-8319-4A06-B202-43213FF58340}">
      <dgm:prSet phldrT="[Text]"/>
      <dgm:spPr/>
      <dgm:t>
        <a:bodyPr/>
        <a:lstStyle/>
        <a:p>
          <a:r>
            <a:rPr lang="en-US" dirty="0"/>
            <a:t>Rest</a:t>
          </a:r>
        </a:p>
      </dgm:t>
    </dgm:pt>
    <dgm:pt modelId="{E6952BFB-257C-423E-B7C5-0F9C9711558B}" type="parTrans" cxnId="{BB3094B5-1352-4048-8C58-72FF82FDDB29}">
      <dgm:prSet/>
      <dgm:spPr/>
      <dgm:t>
        <a:bodyPr/>
        <a:lstStyle/>
        <a:p>
          <a:endParaRPr lang="en-US"/>
        </a:p>
      </dgm:t>
    </dgm:pt>
    <dgm:pt modelId="{8604E4E6-ED26-46B0-9A1F-B0F9E98614CF}" type="sibTrans" cxnId="{BB3094B5-1352-4048-8C58-72FF82FDDB29}">
      <dgm:prSet/>
      <dgm:spPr/>
      <dgm:t>
        <a:bodyPr/>
        <a:lstStyle/>
        <a:p>
          <a:endParaRPr lang="en-US"/>
        </a:p>
      </dgm:t>
    </dgm:pt>
    <dgm:pt modelId="{C0AF66C4-868A-4BAC-98A5-1113DB07F970}">
      <dgm:prSet phldrT="[Text]"/>
      <dgm:spPr/>
      <dgm:t>
        <a:bodyPr/>
        <a:lstStyle/>
        <a:p>
          <a:r>
            <a:rPr lang="en-US" dirty="0"/>
            <a:t>PRICER</a:t>
          </a:r>
        </a:p>
      </dgm:t>
    </dgm:pt>
    <dgm:pt modelId="{568021EF-B775-4D50-9763-A618888C2F8F}" type="parTrans" cxnId="{CD78ABE4-B2A0-42DA-9CB4-A594E4BFB24E}">
      <dgm:prSet/>
      <dgm:spPr/>
      <dgm:t>
        <a:bodyPr/>
        <a:lstStyle/>
        <a:p>
          <a:endParaRPr lang="en-US"/>
        </a:p>
      </dgm:t>
    </dgm:pt>
    <dgm:pt modelId="{953E86B5-A850-45D1-8522-B593A7FE7397}" type="sibTrans" cxnId="{CD78ABE4-B2A0-42DA-9CB4-A594E4BFB24E}">
      <dgm:prSet/>
      <dgm:spPr/>
      <dgm:t>
        <a:bodyPr/>
        <a:lstStyle/>
        <a:p>
          <a:endParaRPr lang="en-US"/>
        </a:p>
      </dgm:t>
    </dgm:pt>
    <dgm:pt modelId="{1C61A669-505C-4935-B5DA-3150180FE1BD}">
      <dgm:prSet phldrT="[Text]"/>
      <dgm:spPr/>
      <dgm:t>
        <a:bodyPr/>
        <a:lstStyle/>
        <a:p>
          <a:r>
            <a:rPr lang="en-US" dirty="0"/>
            <a:t>Protection</a:t>
          </a:r>
        </a:p>
      </dgm:t>
    </dgm:pt>
    <dgm:pt modelId="{33AFF3BC-D175-4C84-84F0-7C68C5B8279E}" type="parTrans" cxnId="{B8E8E78D-50ED-4EC4-B18E-32595483287D}">
      <dgm:prSet/>
      <dgm:spPr/>
      <dgm:t>
        <a:bodyPr/>
        <a:lstStyle/>
        <a:p>
          <a:endParaRPr lang="en-US"/>
        </a:p>
      </dgm:t>
    </dgm:pt>
    <dgm:pt modelId="{3F7BCE39-DCFD-4020-8E25-2446A03AC7FB}" type="sibTrans" cxnId="{B8E8E78D-50ED-4EC4-B18E-32595483287D}">
      <dgm:prSet/>
      <dgm:spPr/>
      <dgm:t>
        <a:bodyPr/>
        <a:lstStyle/>
        <a:p>
          <a:endParaRPr lang="en-US"/>
        </a:p>
      </dgm:t>
    </dgm:pt>
    <dgm:pt modelId="{83482304-BE5C-47CC-8A36-D25C6771244E}">
      <dgm:prSet phldrT="[Text]"/>
      <dgm:spPr/>
      <dgm:t>
        <a:bodyPr/>
        <a:lstStyle/>
        <a:p>
          <a:r>
            <a:rPr lang="en-US" dirty="0"/>
            <a:t>Rest</a:t>
          </a:r>
        </a:p>
      </dgm:t>
    </dgm:pt>
    <dgm:pt modelId="{BF637749-31D6-477A-8C9F-7C5267CB30D0}" type="parTrans" cxnId="{2D4A2631-2E45-46B6-9AD2-6D999334CA13}">
      <dgm:prSet/>
      <dgm:spPr/>
      <dgm:t>
        <a:bodyPr/>
        <a:lstStyle/>
        <a:p>
          <a:endParaRPr lang="en-US"/>
        </a:p>
      </dgm:t>
    </dgm:pt>
    <dgm:pt modelId="{0EDD6CDA-996F-455D-BB43-9F7A581AA621}" type="sibTrans" cxnId="{2D4A2631-2E45-46B6-9AD2-6D999334CA13}">
      <dgm:prSet/>
      <dgm:spPr/>
      <dgm:t>
        <a:bodyPr/>
        <a:lstStyle/>
        <a:p>
          <a:endParaRPr lang="en-US"/>
        </a:p>
      </dgm:t>
    </dgm:pt>
    <dgm:pt modelId="{3B90F8A9-7170-47FB-86E4-E1F9CE14A2BD}">
      <dgm:prSet phldrT="[Text]"/>
      <dgm:spPr/>
      <dgm:t>
        <a:bodyPr/>
        <a:lstStyle/>
        <a:p>
          <a:r>
            <a:rPr lang="en-US" dirty="0"/>
            <a:t>Compression</a:t>
          </a:r>
        </a:p>
      </dgm:t>
    </dgm:pt>
    <dgm:pt modelId="{BD923B81-FA0B-4A25-B20C-C193BC00600B}" type="parTrans" cxnId="{E24080C4-FF2B-4918-9D29-C52F0633EFC8}">
      <dgm:prSet/>
      <dgm:spPr/>
      <dgm:t>
        <a:bodyPr/>
        <a:lstStyle/>
        <a:p>
          <a:endParaRPr lang="en-US"/>
        </a:p>
      </dgm:t>
    </dgm:pt>
    <dgm:pt modelId="{8D0F1E61-A453-42C3-A8AE-09B522588203}" type="sibTrans" cxnId="{E24080C4-FF2B-4918-9D29-C52F0633EFC8}">
      <dgm:prSet/>
      <dgm:spPr/>
      <dgm:t>
        <a:bodyPr/>
        <a:lstStyle/>
        <a:p>
          <a:endParaRPr lang="en-US"/>
        </a:p>
      </dgm:t>
    </dgm:pt>
    <dgm:pt modelId="{7AB440A4-E898-4D75-98DC-9D1EB82EB1C0}">
      <dgm:prSet phldrT="[Text]"/>
      <dgm:spPr/>
      <dgm:t>
        <a:bodyPr/>
        <a:lstStyle/>
        <a:p>
          <a:r>
            <a:rPr lang="en-US" dirty="0"/>
            <a:t>Elevation</a:t>
          </a:r>
        </a:p>
      </dgm:t>
    </dgm:pt>
    <dgm:pt modelId="{03FE68ED-B1D8-4711-9C45-97B2A0A9C02B}" type="parTrans" cxnId="{9590E50C-1C54-4566-B6E4-6B9354D9493E}">
      <dgm:prSet/>
      <dgm:spPr/>
      <dgm:t>
        <a:bodyPr/>
        <a:lstStyle/>
        <a:p>
          <a:endParaRPr lang="en-US"/>
        </a:p>
      </dgm:t>
    </dgm:pt>
    <dgm:pt modelId="{907567EE-DE51-486A-A311-36549F97B288}" type="sibTrans" cxnId="{9590E50C-1C54-4566-B6E4-6B9354D9493E}">
      <dgm:prSet/>
      <dgm:spPr/>
      <dgm:t>
        <a:bodyPr/>
        <a:lstStyle/>
        <a:p>
          <a:endParaRPr lang="en-US"/>
        </a:p>
      </dgm:t>
    </dgm:pt>
    <dgm:pt modelId="{B7EC6A2A-AC42-44E3-8698-91C39FC7E740}">
      <dgm:prSet phldrT="[Text]"/>
      <dgm:spPr/>
      <dgm:t>
        <a:bodyPr/>
        <a:lstStyle/>
        <a:p>
          <a:r>
            <a:rPr lang="en-US" dirty="0"/>
            <a:t>Ice</a:t>
          </a:r>
        </a:p>
      </dgm:t>
    </dgm:pt>
    <dgm:pt modelId="{FD244E8C-64BD-42D6-832F-4B4AED3746BE}" type="parTrans" cxnId="{5FD3DCD8-647E-47BD-A91F-3D918000731D}">
      <dgm:prSet/>
      <dgm:spPr/>
      <dgm:t>
        <a:bodyPr/>
        <a:lstStyle/>
        <a:p>
          <a:endParaRPr lang="en-US"/>
        </a:p>
      </dgm:t>
    </dgm:pt>
    <dgm:pt modelId="{2747E545-0189-4273-9F13-A3A525AB0DA6}" type="sibTrans" cxnId="{5FD3DCD8-647E-47BD-A91F-3D918000731D}">
      <dgm:prSet/>
      <dgm:spPr/>
      <dgm:t>
        <a:bodyPr/>
        <a:lstStyle/>
        <a:p>
          <a:endParaRPr lang="en-US"/>
        </a:p>
      </dgm:t>
    </dgm:pt>
    <dgm:pt modelId="{8C7BF8BB-9F9F-499E-A12F-16539D400548}">
      <dgm:prSet phldrT="[Text]"/>
      <dgm:spPr/>
      <dgm:t>
        <a:bodyPr/>
        <a:lstStyle/>
        <a:p>
          <a:r>
            <a:rPr lang="en-US" dirty="0"/>
            <a:t>Compression</a:t>
          </a:r>
        </a:p>
      </dgm:t>
    </dgm:pt>
    <dgm:pt modelId="{8B6BCB5B-2CA2-4F6E-8944-9412D04E87A0}" type="parTrans" cxnId="{F916339C-8E2A-4BFC-8DAA-62E3A0AAE797}">
      <dgm:prSet/>
      <dgm:spPr/>
      <dgm:t>
        <a:bodyPr/>
        <a:lstStyle/>
        <a:p>
          <a:endParaRPr lang="en-US"/>
        </a:p>
      </dgm:t>
    </dgm:pt>
    <dgm:pt modelId="{CD6F66CC-21F7-4CB5-8F11-67915D09F374}" type="sibTrans" cxnId="{F916339C-8E2A-4BFC-8DAA-62E3A0AAE797}">
      <dgm:prSet/>
      <dgm:spPr/>
      <dgm:t>
        <a:bodyPr/>
        <a:lstStyle/>
        <a:p>
          <a:endParaRPr lang="en-US"/>
        </a:p>
      </dgm:t>
    </dgm:pt>
    <dgm:pt modelId="{3E974F3F-BE95-40D7-8E91-9238DCDB9286}">
      <dgm:prSet phldrT="[Text]"/>
      <dgm:spPr/>
      <dgm:t>
        <a:bodyPr/>
        <a:lstStyle/>
        <a:p>
          <a:r>
            <a:rPr lang="en-US" dirty="0"/>
            <a:t>Elevation</a:t>
          </a:r>
        </a:p>
      </dgm:t>
    </dgm:pt>
    <dgm:pt modelId="{D478D8DC-C536-45ED-86FE-561862E49755}" type="parTrans" cxnId="{3D68166B-DF83-497D-816D-CDD9E943401F}">
      <dgm:prSet/>
      <dgm:spPr/>
      <dgm:t>
        <a:bodyPr/>
        <a:lstStyle/>
        <a:p>
          <a:endParaRPr lang="en-US"/>
        </a:p>
      </dgm:t>
    </dgm:pt>
    <dgm:pt modelId="{C0551BA1-D9B4-4D05-9F0F-E1AB6B9C17E9}" type="sibTrans" cxnId="{3D68166B-DF83-497D-816D-CDD9E943401F}">
      <dgm:prSet/>
      <dgm:spPr/>
      <dgm:t>
        <a:bodyPr/>
        <a:lstStyle/>
        <a:p>
          <a:endParaRPr lang="en-US"/>
        </a:p>
      </dgm:t>
    </dgm:pt>
    <dgm:pt modelId="{37C614A7-8E04-4439-A32A-4B6EA0708D40}">
      <dgm:prSet phldrT="[Text]"/>
      <dgm:spPr/>
      <dgm:t>
        <a:bodyPr/>
        <a:lstStyle/>
        <a:p>
          <a:r>
            <a:rPr lang="en-US" dirty="0"/>
            <a:t>Drug</a:t>
          </a:r>
        </a:p>
      </dgm:t>
    </dgm:pt>
    <dgm:pt modelId="{D3EA559A-6E87-4FA8-AE21-8DAFDAEEDC4C}" type="parTrans" cxnId="{E7E7B246-1C15-4B5F-BC69-DB3196EEA88B}">
      <dgm:prSet/>
      <dgm:spPr/>
      <dgm:t>
        <a:bodyPr/>
        <a:lstStyle/>
        <a:p>
          <a:endParaRPr lang="en-US"/>
        </a:p>
      </dgm:t>
    </dgm:pt>
    <dgm:pt modelId="{0BA1C927-B408-4316-BE52-3BF0F7675810}" type="sibTrans" cxnId="{E7E7B246-1C15-4B5F-BC69-DB3196EEA88B}">
      <dgm:prSet/>
      <dgm:spPr/>
      <dgm:t>
        <a:bodyPr/>
        <a:lstStyle/>
        <a:p>
          <a:endParaRPr lang="en-US"/>
        </a:p>
      </dgm:t>
    </dgm:pt>
    <dgm:pt modelId="{BF501A0C-A193-449F-B24C-A14463900633}">
      <dgm:prSet phldrT="[Text]"/>
      <dgm:spPr/>
      <dgm:t>
        <a:bodyPr/>
        <a:lstStyle/>
        <a:p>
          <a:r>
            <a:rPr lang="en-US" dirty="0"/>
            <a:t>Ice</a:t>
          </a:r>
        </a:p>
      </dgm:t>
    </dgm:pt>
    <dgm:pt modelId="{C01626A7-4732-4F32-980E-ABC5D6A50156}" type="parTrans" cxnId="{16AA581F-ABAA-48D0-AFBD-BA500D2B5F9A}">
      <dgm:prSet/>
      <dgm:spPr/>
      <dgm:t>
        <a:bodyPr/>
        <a:lstStyle/>
        <a:p>
          <a:endParaRPr lang="en-US"/>
        </a:p>
      </dgm:t>
    </dgm:pt>
    <dgm:pt modelId="{24792FF2-33CF-4D93-9133-1A2A2116E81B}" type="sibTrans" cxnId="{16AA581F-ABAA-48D0-AFBD-BA500D2B5F9A}">
      <dgm:prSet/>
      <dgm:spPr/>
      <dgm:t>
        <a:bodyPr/>
        <a:lstStyle/>
        <a:p>
          <a:endParaRPr lang="en-US"/>
        </a:p>
      </dgm:t>
    </dgm:pt>
    <dgm:pt modelId="{9D781C12-3CD7-41F4-B125-2BCFB853312B}">
      <dgm:prSet phldrT="[Text]"/>
      <dgm:spPr/>
      <dgm:t>
        <a:bodyPr/>
        <a:lstStyle/>
        <a:p>
          <a:r>
            <a:rPr lang="en-US" dirty="0"/>
            <a:t>Compression</a:t>
          </a:r>
        </a:p>
      </dgm:t>
    </dgm:pt>
    <dgm:pt modelId="{1B9CABFD-DBDE-4D17-ADB5-010226428915}" type="parTrans" cxnId="{3A201B9D-A3AC-4F92-B773-271015DEBCC0}">
      <dgm:prSet/>
      <dgm:spPr/>
      <dgm:t>
        <a:bodyPr/>
        <a:lstStyle/>
        <a:p>
          <a:endParaRPr lang="en-US"/>
        </a:p>
      </dgm:t>
    </dgm:pt>
    <dgm:pt modelId="{54712BB7-D8F0-4375-88A9-8620DA19D1E5}" type="sibTrans" cxnId="{3A201B9D-A3AC-4F92-B773-271015DEBCC0}">
      <dgm:prSet/>
      <dgm:spPr/>
      <dgm:t>
        <a:bodyPr/>
        <a:lstStyle/>
        <a:p>
          <a:endParaRPr lang="en-US"/>
        </a:p>
      </dgm:t>
    </dgm:pt>
    <dgm:pt modelId="{9B2EDE7D-0861-4F2B-8C0F-9C2608B60EBB}">
      <dgm:prSet phldrT="[Text]"/>
      <dgm:spPr/>
      <dgm:t>
        <a:bodyPr/>
        <a:lstStyle/>
        <a:p>
          <a:r>
            <a:rPr lang="en-US" dirty="0"/>
            <a:t>Elevation</a:t>
          </a:r>
        </a:p>
      </dgm:t>
    </dgm:pt>
    <dgm:pt modelId="{BC9719B7-81D6-4659-BDD3-9B247FE70346}" type="parTrans" cxnId="{4672CF85-EB3C-4BB2-95A7-2A5016D73449}">
      <dgm:prSet/>
      <dgm:spPr/>
      <dgm:t>
        <a:bodyPr/>
        <a:lstStyle/>
        <a:p>
          <a:endParaRPr lang="en-US"/>
        </a:p>
      </dgm:t>
    </dgm:pt>
    <dgm:pt modelId="{2D4D1554-EDAF-4456-A040-6BA002063F20}" type="sibTrans" cxnId="{4672CF85-EB3C-4BB2-95A7-2A5016D73449}">
      <dgm:prSet/>
      <dgm:spPr/>
      <dgm:t>
        <a:bodyPr/>
        <a:lstStyle/>
        <a:p>
          <a:endParaRPr lang="en-US"/>
        </a:p>
      </dgm:t>
    </dgm:pt>
    <dgm:pt modelId="{BE33F89A-4154-4290-994B-CFAE2E13370D}">
      <dgm:prSet phldrT="[Text]"/>
      <dgm:spPr/>
      <dgm:t>
        <a:bodyPr/>
        <a:lstStyle/>
        <a:p>
          <a:r>
            <a:rPr lang="en-US" dirty="0"/>
            <a:t>Refer</a:t>
          </a:r>
        </a:p>
      </dgm:t>
    </dgm:pt>
    <dgm:pt modelId="{0430ABA9-1967-488A-83EE-B33DC9F2DB50}" type="parTrans" cxnId="{1CEFB7D3-021F-4BE9-B280-E80F97C2E3BB}">
      <dgm:prSet/>
      <dgm:spPr/>
      <dgm:t>
        <a:bodyPr/>
        <a:lstStyle/>
        <a:p>
          <a:endParaRPr lang="en-US"/>
        </a:p>
      </dgm:t>
    </dgm:pt>
    <dgm:pt modelId="{3E83012C-105A-4180-87E3-B44E234C561B}" type="sibTrans" cxnId="{1CEFB7D3-021F-4BE9-B280-E80F97C2E3BB}">
      <dgm:prSet/>
      <dgm:spPr/>
      <dgm:t>
        <a:bodyPr/>
        <a:lstStyle/>
        <a:p>
          <a:endParaRPr lang="en-US"/>
        </a:p>
      </dgm:t>
    </dgm:pt>
    <dgm:pt modelId="{6BB14C52-2BC1-4A17-9290-6F45B1F28F51}">
      <dgm:prSet phldrT="[Text]"/>
      <dgm:spPr/>
      <dgm:t>
        <a:bodyPr/>
        <a:lstStyle/>
        <a:p>
          <a:r>
            <a:rPr lang="en-US" dirty="0"/>
            <a:t>POLICE</a:t>
          </a:r>
        </a:p>
      </dgm:t>
    </dgm:pt>
    <dgm:pt modelId="{9D4829E5-0637-4210-82DC-D7023EBD86D9}" type="parTrans" cxnId="{75878314-7174-4779-8A76-7138A4037180}">
      <dgm:prSet/>
      <dgm:spPr/>
      <dgm:t>
        <a:bodyPr/>
        <a:lstStyle/>
        <a:p>
          <a:endParaRPr lang="en-US"/>
        </a:p>
      </dgm:t>
    </dgm:pt>
    <dgm:pt modelId="{C798CEEE-439F-4251-8A2D-0E7E87F35E03}" type="sibTrans" cxnId="{75878314-7174-4779-8A76-7138A4037180}">
      <dgm:prSet/>
      <dgm:spPr/>
      <dgm:t>
        <a:bodyPr/>
        <a:lstStyle/>
        <a:p>
          <a:endParaRPr lang="en-US"/>
        </a:p>
      </dgm:t>
    </dgm:pt>
    <dgm:pt modelId="{A7C979B1-B404-4F29-BA1D-C3F5CCDA0190}">
      <dgm:prSet phldrT="[Text]"/>
      <dgm:spPr/>
      <dgm:t>
        <a:bodyPr/>
        <a:lstStyle/>
        <a:p>
          <a:r>
            <a:rPr lang="en-US" dirty="0"/>
            <a:t>Protection</a:t>
          </a:r>
        </a:p>
      </dgm:t>
    </dgm:pt>
    <dgm:pt modelId="{B52A6FA2-8056-4231-9799-3E2E6EC92B8F}" type="parTrans" cxnId="{94C2FE84-FF9E-4ACA-BF40-9112B76C2ABD}">
      <dgm:prSet/>
      <dgm:spPr/>
      <dgm:t>
        <a:bodyPr/>
        <a:lstStyle/>
        <a:p>
          <a:endParaRPr lang="en-US"/>
        </a:p>
      </dgm:t>
    </dgm:pt>
    <dgm:pt modelId="{F2F7328F-6F1C-4CA7-A930-FC4AA412C271}" type="sibTrans" cxnId="{94C2FE84-FF9E-4ACA-BF40-9112B76C2ABD}">
      <dgm:prSet/>
      <dgm:spPr/>
      <dgm:t>
        <a:bodyPr/>
        <a:lstStyle/>
        <a:p>
          <a:endParaRPr lang="en-US"/>
        </a:p>
      </dgm:t>
    </dgm:pt>
    <dgm:pt modelId="{138100F8-CFE0-4B45-8C88-9AFD9C11DA44}">
      <dgm:prSet phldrT="[Text]"/>
      <dgm:spPr/>
      <dgm:t>
        <a:bodyPr/>
        <a:lstStyle/>
        <a:p>
          <a:r>
            <a:rPr lang="en-US" dirty="0"/>
            <a:t>Optimal Loading</a:t>
          </a:r>
        </a:p>
      </dgm:t>
    </dgm:pt>
    <dgm:pt modelId="{AAC9BF42-CC71-47F4-AC95-B0696BA1DEF4}" type="parTrans" cxnId="{E7A92A7F-7296-469A-8CD1-1E546BB62802}">
      <dgm:prSet/>
      <dgm:spPr/>
      <dgm:t>
        <a:bodyPr/>
        <a:lstStyle/>
        <a:p>
          <a:endParaRPr lang="en-US"/>
        </a:p>
      </dgm:t>
    </dgm:pt>
    <dgm:pt modelId="{E3457FC7-7CFD-438C-94BE-D6657A3DF81E}" type="sibTrans" cxnId="{E7A92A7F-7296-469A-8CD1-1E546BB62802}">
      <dgm:prSet/>
      <dgm:spPr/>
      <dgm:t>
        <a:bodyPr/>
        <a:lstStyle/>
        <a:p>
          <a:endParaRPr lang="en-US"/>
        </a:p>
      </dgm:t>
    </dgm:pt>
    <dgm:pt modelId="{6252006E-E374-4ADD-928A-6A394358ED53}">
      <dgm:prSet phldrT="[Text]"/>
      <dgm:spPr/>
      <dgm:t>
        <a:bodyPr/>
        <a:lstStyle/>
        <a:p>
          <a:r>
            <a:rPr lang="en-US"/>
            <a:t>Ice</a:t>
          </a:r>
          <a:endParaRPr lang="en-US" dirty="0"/>
        </a:p>
      </dgm:t>
    </dgm:pt>
    <dgm:pt modelId="{0A117E30-CD3A-474D-B168-AF43A0B3EABB}" type="parTrans" cxnId="{A7900974-67F5-4148-92E1-6387A652AAAF}">
      <dgm:prSet/>
      <dgm:spPr/>
      <dgm:t>
        <a:bodyPr/>
        <a:lstStyle/>
        <a:p>
          <a:endParaRPr lang="en-US"/>
        </a:p>
      </dgm:t>
    </dgm:pt>
    <dgm:pt modelId="{A252EE90-7FE4-4392-B654-1DCD4CCA152A}" type="sibTrans" cxnId="{A7900974-67F5-4148-92E1-6387A652AAAF}">
      <dgm:prSet/>
      <dgm:spPr/>
      <dgm:t>
        <a:bodyPr/>
        <a:lstStyle/>
        <a:p>
          <a:endParaRPr lang="en-US"/>
        </a:p>
      </dgm:t>
    </dgm:pt>
    <dgm:pt modelId="{AC19ED79-B891-4E15-8D5E-759DAC9F70D9}">
      <dgm:prSet phldrT="[Text]"/>
      <dgm:spPr/>
      <dgm:t>
        <a:bodyPr/>
        <a:lstStyle/>
        <a:p>
          <a:r>
            <a:rPr lang="en-US" dirty="0"/>
            <a:t>Compression</a:t>
          </a:r>
        </a:p>
      </dgm:t>
    </dgm:pt>
    <dgm:pt modelId="{FE4541AB-938D-4CD0-80B9-0E12D26D3E88}" type="parTrans" cxnId="{DD9B4546-DCE2-49DA-A167-1B1AF19F367C}">
      <dgm:prSet/>
      <dgm:spPr/>
      <dgm:t>
        <a:bodyPr/>
        <a:lstStyle/>
        <a:p>
          <a:endParaRPr lang="en-US"/>
        </a:p>
      </dgm:t>
    </dgm:pt>
    <dgm:pt modelId="{B4E48E88-115C-4F65-9217-46EE39A572FA}" type="sibTrans" cxnId="{DD9B4546-DCE2-49DA-A167-1B1AF19F367C}">
      <dgm:prSet/>
      <dgm:spPr/>
      <dgm:t>
        <a:bodyPr/>
        <a:lstStyle/>
        <a:p>
          <a:endParaRPr lang="en-US"/>
        </a:p>
      </dgm:t>
    </dgm:pt>
    <dgm:pt modelId="{7BCC79AC-D9CB-45C9-A31B-3180B046BD5F}">
      <dgm:prSet phldrT="[Text]"/>
      <dgm:spPr/>
      <dgm:t>
        <a:bodyPr/>
        <a:lstStyle/>
        <a:p>
          <a:r>
            <a:rPr lang="en-US" dirty="0"/>
            <a:t>Elevation</a:t>
          </a:r>
        </a:p>
      </dgm:t>
    </dgm:pt>
    <dgm:pt modelId="{34356B11-794E-4FDE-99FC-A3BF929840FA}" type="parTrans" cxnId="{1FB5BC68-553E-426A-8373-1E4456186828}">
      <dgm:prSet/>
      <dgm:spPr/>
      <dgm:t>
        <a:bodyPr/>
        <a:lstStyle/>
        <a:p>
          <a:endParaRPr lang="en-US"/>
        </a:p>
      </dgm:t>
    </dgm:pt>
    <dgm:pt modelId="{7FE7525F-70CF-446D-B1BB-FB7FC378CA44}" type="sibTrans" cxnId="{1FB5BC68-553E-426A-8373-1E4456186828}">
      <dgm:prSet/>
      <dgm:spPr/>
      <dgm:t>
        <a:bodyPr/>
        <a:lstStyle/>
        <a:p>
          <a:endParaRPr lang="en-US"/>
        </a:p>
      </dgm:t>
    </dgm:pt>
    <dgm:pt modelId="{FF88C696-7830-4DC2-AAA1-643EF00099F1}" type="pres">
      <dgm:prSet presAssocID="{25DE48A1-C092-4D3C-BF51-418B9248FC6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6661A148-F2D8-40AF-A9D8-473954CBCAA3}" type="pres">
      <dgm:prSet presAssocID="{29A03354-D475-47DB-ABF3-117542F56C9B}" presName="compNode" presStyleCnt="0"/>
      <dgm:spPr/>
    </dgm:pt>
    <dgm:pt modelId="{976446F2-DFCE-49BE-98D0-790112A5EEBB}" type="pres">
      <dgm:prSet presAssocID="{29A03354-D475-47DB-ABF3-117542F56C9B}" presName="aNode" presStyleLbl="bgShp" presStyleIdx="0" presStyleCnt="4"/>
      <dgm:spPr/>
      <dgm:t>
        <a:bodyPr/>
        <a:lstStyle/>
        <a:p>
          <a:endParaRPr lang="en-ID"/>
        </a:p>
      </dgm:t>
    </dgm:pt>
    <dgm:pt modelId="{7CCD34D7-4F58-436C-BE8A-BC27ACE64670}" type="pres">
      <dgm:prSet presAssocID="{29A03354-D475-47DB-ABF3-117542F56C9B}" presName="textNode" presStyleLbl="bgShp" presStyleIdx="0" presStyleCnt="4"/>
      <dgm:spPr/>
      <dgm:t>
        <a:bodyPr/>
        <a:lstStyle/>
        <a:p>
          <a:endParaRPr lang="en-ID"/>
        </a:p>
      </dgm:t>
    </dgm:pt>
    <dgm:pt modelId="{F0A4C8DD-47B4-4758-ADC0-7D291AFE2A74}" type="pres">
      <dgm:prSet presAssocID="{29A03354-D475-47DB-ABF3-117542F56C9B}" presName="compChildNode" presStyleCnt="0"/>
      <dgm:spPr/>
    </dgm:pt>
    <dgm:pt modelId="{7C7112EF-7D44-4F02-BCD4-0704F4D474E9}" type="pres">
      <dgm:prSet presAssocID="{29A03354-D475-47DB-ABF3-117542F56C9B}" presName="theInnerList" presStyleCnt="0"/>
      <dgm:spPr/>
    </dgm:pt>
    <dgm:pt modelId="{1291EECA-CC0F-4758-909E-9207DA432332}" type="pres">
      <dgm:prSet presAssocID="{684C5D43-B5C1-4F20-8532-60EB0FEDF8DA}" presName="childNode" presStyleLbl="node1" presStyleIdx="0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DCF1A081-BABD-4D4C-BFCB-B56238ADF274}" type="pres">
      <dgm:prSet presAssocID="{684C5D43-B5C1-4F20-8532-60EB0FEDF8DA}" presName="aSpace2" presStyleCnt="0"/>
      <dgm:spPr/>
    </dgm:pt>
    <dgm:pt modelId="{F79268C3-5272-4771-A85C-C0B124050C72}" type="pres">
      <dgm:prSet presAssocID="{CA80BF84-88A7-454C-BB82-39CB952B45D0}" presName="childNode" presStyleLbl="node1" presStyleIdx="1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D0B52C6-2E14-472E-B28C-897405B8D7E4}" type="pres">
      <dgm:prSet presAssocID="{CA80BF84-88A7-454C-BB82-39CB952B45D0}" presName="aSpace2" presStyleCnt="0"/>
      <dgm:spPr/>
    </dgm:pt>
    <dgm:pt modelId="{B508F3E0-2A89-4177-B7D7-5025629F3DA1}" type="pres">
      <dgm:prSet presAssocID="{3B90F8A9-7170-47FB-86E4-E1F9CE14A2BD}" presName="childNode" presStyleLbl="node1" presStyleIdx="2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AF9C04BC-E41D-468A-9B9E-08113082B530}" type="pres">
      <dgm:prSet presAssocID="{3B90F8A9-7170-47FB-86E4-E1F9CE14A2BD}" presName="aSpace2" presStyleCnt="0"/>
      <dgm:spPr/>
    </dgm:pt>
    <dgm:pt modelId="{573987CA-E10B-4552-B65D-ADFC3C6A61A4}" type="pres">
      <dgm:prSet presAssocID="{7AB440A4-E898-4D75-98DC-9D1EB82EB1C0}" presName="childNode" presStyleLbl="node1" presStyleIdx="3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E749124B-020E-48A3-B7F2-95FAE16A767F}" type="pres">
      <dgm:prSet presAssocID="{29A03354-D475-47DB-ABF3-117542F56C9B}" presName="aSpace" presStyleCnt="0"/>
      <dgm:spPr/>
    </dgm:pt>
    <dgm:pt modelId="{6100CA35-D21F-46A6-8905-E9B910D86B00}" type="pres">
      <dgm:prSet presAssocID="{6F6F0118-BAE9-4CF7-9318-CFDB82BE5645}" presName="compNode" presStyleCnt="0"/>
      <dgm:spPr/>
    </dgm:pt>
    <dgm:pt modelId="{7060331C-B995-4406-B402-8EC2B94DD0FB}" type="pres">
      <dgm:prSet presAssocID="{6F6F0118-BAE9-4CF7-9318-CFDB82BE5645}" presName="aNode" presStyleLbl="bgShp" presStyleIdx="1" presStyleCnt="4"/>
      <dgm:spPr/>
      <dgm:t>
        <a:bodyPr/>
        <a:lstStyle/>
        <a:p>
          <a:endParaRPr lang="en-ID"/>
        </a:p>
      </dgm:t>
    </dgm:pt>
    <dgm:pt modelId="{28C898A4-A2DD-4ECB-BC43-7D425215FE8C}" type="pres">
      <dgm:prSet presAssocID="{6F6F0118-BAE9-4CF7-9318-CFDB82BE5645}" presName="textNode" presStyleLbl="bgShp" presStyleIdx="1" presStyleCnt="4"/>
      <dgm:spPr/>
      <dgm:t>
        <a:bodyPr/>
        <a:lstStyle/>
        <a:p>
          <a:endParaRPr lang="en-ID"/>
        </a:p>
      </dgm:t>
    </dgm:pt>
    <dgm:pt modelId="{DB16B2EE-6AAD-46B3-9FD6-7FF455ED1125}" type="pres">
      <dgm:prSet presAssocID="{6F6F0118-BAE9-4CF7-9318-CFDB82BE5645}" presName="compChildNode" presStyleCnt="0"/>
      <dgm:spPr/>
    </dgm:pt>
    <dgm:pt modelId="{57356095-D036-4BAC-ABB5-92784CBA5266}" type="pres">
      <dgm:prSet presAssocID="{6F6F0118-BAE9-4CF7-9318-CFDB82BE5645}" presName="theInnerList" presStyleCnt="0"/>
      <dgm:spPr/>
    </dgm:pt>
    <dgm:pt modelId="{F0513294-9B17-4272-B6BB-74A446719013}" type="pres">
      <dgm:prSet presAssocID="{0ECDA907-8F11-42D7-B1C7-FAFD52BF1FE0}" presName="childNode" presStyleLbl="node1" presStyleIdx="4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6AEBDD50-FC8F-4426-9705-BDFCE9F51119}" type="pres">
      <dgm:prSet presAssocID="{0ECDA907-8F11-42D7-B1C7-FAFD52BF1FE0}" presName="aSpace2" presStyleCnt="0"/>
      <dgm:spPr/>
    </dgm:pt>
    <dgm:pt modelId="{D3DA5F65-3160-477D-9E6E-307456783F93}" type="pres">
      <dgm:prSet presAssocID="{7D2FAD0B-8319-4A06-B202-43213FF58340}" presName="childNode" presStyleLbl="node1" presStyleIdx="5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916DEEBA-20F0-4598-959E-4E17856FF560}" type="pres">
      <dgm:prSet presAssocID="{7D2FAD0B-8319-4A06-B202-43213FF58340}" presName="aSpace2" presStyleCnt="0"/>
      <dgm:spPr/>
    </dgm:pt>
    <dgm:pt modelId="{DBCF24AB-D68E-486B-BC2E-EBEE3E2800E1}" type="pres">
      <dgm:prSet presAssocID="{B7EC6A2A-AC42-44E3-8698-91C39FC7E740}" presName="childNode" presStyleLbl="node1" presStyleIdx="6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FB52D8ED-2DF9-4132-82B1-00F9D42EBB22}" type="pres">
      <dgm:prSet presAssocID="{B7EC6A2A-AC42-44E3-8698-91C39FC7E740}" presName="aSpace2" presStyleCnt="0"/>
      <dgm:spPr/>
    </dgm:pt>
    <dgm:pt modelId="{F858CB82-52DB-4314-8F45-F86F88F8EB50}" type="pres">
      <dgm:prSet presAssocID="{8C7BF8BB-9F9F-499E-A12F-16539D400548}" presName="childNode" presStyleLbl="node1" presStyleIdx="7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FDAFB0D4-A335-4354-83B5-0B88173C44DA}" type="pres">
      <dgm:prSet presAssocID="{8C7BF8BB-9F9F-499E-A12F-16539D400548}" presName="aSpace2" presStyleCnt="0"/>
      <dgm:spPr/>
    </dgm:pt>
    <dgm:pt modelId="{28C3A494-C464-4825-8CC7-61E41F84EE6C}" type="pres">
      <dgm:prSet presAssocID="{3E974F3F-BE95-40D7-8E91-9238DCDB9286}" presName="childNode" presStyleLbl="node1" presStyleIdx="8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95DF3641-DF31-4153-9992-B15561842A60}" type="pres">
      <dgm:prSet presAssocID="{3E974F3F-BE95-40D7-8E91-9238DCDB9286}" presName="aSpace2" presStyleCnt="0"/>
      <dgm:spPr/>
    </dgm:pt>
    <dgm:pt modelId="{15169455-D516-4F15-8BF3-294FA68D303B}" type="pres">
      <dgm:prSet presAssocID="{37C614A7-8E04-4439-A32A-4B6EA0708D40}" presName="childNode" presStyleLbl="node1" presStyleIdx="9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F0EE24AE-E875-419F-89E2-34AB2ED4B06A}" type="pres">
      <dgm:prSet presAssocID="{6F6F0118-BAE9-4CF7-9318-CFDB82BE5645}" presName="aSpace" presStyleCnt="0"/>
      <dgm:spPr/>
    </dgm:pt>
    <dgm:pt modelId="{C9B44EDF-A5B0-41AA-B39E-FFF5BA46183E}" type="pres">
      <dgm:prSet presAssocID="{C0AF66C4-868A-4BAC-98A5-1113DB07F970}" presName="compNode" presStyleCnt="0"/>
      <dgm:spPr/>
    </dgm:pt>
    <dgm:pt modelId="{F6D46CBC-841C-4FC2-8294-CB0AE02381D7}" type="pres">
      <dgm:prSet presAssocID="{C0AF66C4-868A-4BAC-98A5-1113DB07F970}" presName="aNode" presStyleLbl="bgShp" presStyleIdx="2" presStyleCnt="4"/>
      <dgm:spPr/>
      <dgm:t>
        <a:bodyPr/>
        <a:lstStyle/>
        <a:p>
          <a:endParaRPr lang="en-ID"/>
        </a:p>
      </dgm:t>
    </dgm:pt>
    <dgm:pt modelId="{8C6A46F7-192D-4647-B9EB-D00962F74BCE}" type="pres">
      <dgm:prSet presAssocID="{C0AF66C4-868A-4BAC-98A5-1113DB07F970}" presName="textNode" presStyleLbl="bgShp" presStyleIdx="2" presStyleCnt="4"/>
      <dgm:spPr/>
      <dgm:t>
        <a:bodyPr/>
        <a:lstStyle/>
        <a:p>
          <a:endParaRPr lang="en-ID"/>
        </a:p>
      </dgm:t>
    </dgm:pt>
    <dgm:pt modelId="{7D96A1D7-A859-4131-8EB3-999E617B2D93}" type="pres">
      <dgm:prSet presAssocID="{C0AF66C4-868A-4BAC-98A5-1113DB07F970}" presName="compChildNode" presStyleCnt="0"/>
      <dgm:spPr/>
    </dgm:pt>
    <dgm:pt modelId="{6CAFFC25-DD8A-4522-A047-1BBEA8FEB318}" type="pres">
      <dgm:prSet presAssocID="{C0AF66C4-868A-4BAC-98A5-1113DB07F970}" presName="theInnerList" presStyleCnt="0"/>
      <dgm:spPr/>
    </dgm:pt>
    <dgm:pt modelId="{6672F1DF-B6E6-41B8-BC60-45A5EF69C285}" type="pres">
      <dgm:prSet presAssocID="{1C61A669-505C-4935-B5DA-3150180FE1BD}" presName="childNode" presStyleLbl="node1" presStyleIdx="10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EAE76CFB-028E-41C8-B171-50EF8D2626AA}" type="pres">
      <dgm:prSet presAssocID="{1C61A669-505C-4935-B5DA-3150180FE1BD}" presName="aSpace2" presStyleCnt="0"/>
      <dgm:spPr/>
    </dgm:pt>
    <dgm:pt modelId="{2817689D-6C8D-4DF6-9099-607F9115213D}" type="pres">
      <dgm:prSet presAssocID="{83482304-BE5C-47CC-8A36-D25C6771244E}" presName="childNode" presStyleLbl="node1" presStyleIdx="11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484EF9C-49C4-41BC-9280-B765F2401B1B}" type="pres">
      <dgm:prSet presAssocID="{83482304-BE5C-47CC-8A36-D25C6771244E}" presName="aSpace2" presStyleCnt="0"/>
      <dgm:spPr/>
    </dgm:pt>
    <dgm:pt modelId="{2B4D0B8F-997D-40F7-BB03-61AADDBC7B17}" type="pres">
      <dgm:prSet presAssocID="{BF501A0C-A193-449F-B24C-A14463900633}" presName="childNode" presStyleLbl="node1" presStyleIdx="12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AD046F2B-B744-489F-A093-C38B90F0E8AA}" type="pres">
      <dgm:prSet presAssocID="{BF501A0C-A193-449F-B24C-A14463900633}" presName="aSpace2" presStyleCnt="0"/>
      <dgm:spPr/>
    </dgm:pt>
    <dgm:pt modelId="{AC711EE2-32A9-4B1B-B861-CA45EE74CA2C}" type="pres">
      <dgm:prSet presAssocID="{9D781C12-3CD7-41F4-B125-2BCFB853312B}" presName="childNode" presStyleLbl="node1" presStyleIdx="13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6DE19BDA-BC2C-40AB-A67A-3E9F327BF006}" type="pres">
      <dgm:prSet presAssocID="{9D781C12-3CD7-41F4-B125-2BCFB853312B}" presName="aSpace2" presStyleCnt="0"/>
      <dgm:spPr/>
    </dgm:pt>
    <dgm:pt modelId="{3B1605E9-116C-47CA-9169-8E563E171F14}" type="pres">
      <dgm:prSet presAssocID="{9B2EDE7D-0861-4F2B-8C0F-9C2608B60EBB}" presName="childNode" presStyleLbl="node1" presStyleIdx="14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63C65D6-DBE4-4594-B45E-73E24EE496DA}" type="pres">
      <dgm:prSet presAssocID="{9B2EDE7D-0861-4F2B-8C0F-9C2608B60EBB}" presName="aSpace2" presStyleCnt="0"/>
      <dgm:spPr/>
    </dgm:pt>
    <dgm:pt modelId="{C94759CC-1653-4657-8FF5-BE595F834387}" type="pres">
      <dgm:prSet presAssocID="{BE33F89A-4154-4290-994B-CFAE2E13370D}" presName="childNode" presStyleLbl="node1" presStyleIdx="15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928795A2-3AB6-4DC2-A2E2-588823D9A098}" type="pres">
      <dgm:prSet presAssocID="{C0AF66C4-868A-4BAC-98A5-1113DB07F970}" presName="aSpace" presStyleCnt="0"/>
      <dgm:spPr/>
    </dgm:pt>
    <dgm:pt modelId="{82DA8D36-5598-453F-8806-A24D7B9B8F27}" type="pres">
      <dgm:prSet presAssocID="{6BB14C52-2BC1-4A17-9290-6F45B1F28F51}" presName="compNode" presStyleCnt="0"/>
      <dgm:spPr/>
    </dgm:pt>
    <dgm:pt modelId="{39C0DD5E-BDC3-4950-9966-0972666AAEB2}" type="pres">
      <dgm:prSet presAssocID="{6BB14C52-2BC1-4A17-9290-6F45B1F28F51}" presName="aNode" presStyleLbl="bgShp" presStyleIdx="3" presStyleCnt="4"/>
      <dgm:spPr/>
      <dgm:t>
        <a:bodyPr/>
        <a:lstStyle/>
        <a:p>
          <a:endParaRPr lang="en-ID"/>
        </a:p>
      </dgm:t>
    </dgm:pt>
    <dgm:pt modelId="{B80A6145-D8C8-46C9-B9B5-1346DF7281E2}" type="pres">
      <dgm:prSet presAssocID="{6BB14C52-2BC1-4A17-9290-6F45B1F28F51}" presName="textNode" presStyleLbl="bgShp" presStyleIdx="3" presStyleCnt="4"/>
      <dgm:spPr/>
      <dgm:t>
        <a:bodyPr/>
        <a:lstStyle/>
        <a:p>
          <a:endParaRPr lang="en-ID"/>
        </a:p>
      </dgm:t>
    </dgm:pt>
    <dgm:pt modelId="{DDAC7D94-A9FB-46C0-8ABC-41EAD2E9B020}" type="pres">
      <dgm:prSet presAssocID="{6BB14C52-2BC1-4A17-9290-6F45B1F28F51}" presName="compChildNode" presStyleCnt="0"/>
      <dgm:spPr/>
    </dgm:pt>
    <dgm:pt modelId="{BB632544-9BEA-454D-8900-943816B128D3}" type="pres">
      <dgm:prSet presAssocID="{6BB14C52-2BC1-4A17-9290-6F45B1F28F51}" presName="theInnerList" presStyleCnt="0"/>
      <dgm:spPr/>
    </dgm:pt>
    <dgm:pt modelId="{261B531D-1ACF-4EDE-B464-D2C003ACBB8F}" type="pres">
      <dgm:prSet presAssocID="{A7C979B1-B404-4F29-BA1D-C3F5CCDA0190}" presName="childNode" presStyleLbl="node1" presStyleIdx="16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6108019E-9CCA-4F85-923C-972A12A0E0D4}" type="pres">
      <dgm:prSet presAssocID="{A7C979B1-B404-4F29-BA1D-C3F5CCDA0190}" presName="aSpace2" presStyleCnt="0"/>
      <dgm:spPr/>
    </dgm:pt>
    <dgm:pt modelId="{B09A571B-FD3B-4080-9C6F-A5B92F6AACBD}" type="pres">
      <dgm:prSet presAssocID="{138100F8-CFE0-4B45-8C88-9AFD9C11DA44}" presName="childNode" presStyleLbl="node1" presStyleIdx="17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880D1C4F-A222-4894-A943-B093DB49A8FB}" type="pres">
      <dgm:prSet presAssocID="{138100F8-CFE0-4B45-8C88-9AFD9C11DA44}" presName="aSpace2" presStyleCnt="0"/>
      <dgm:spPr/>
    </dgm:pt>
    <dgm:pt modelId="{BAD642BC-5E6E-4813-8F2E-47954B9B5E4C}" type="pres">
      <dgm:prSet presAssocID="{6252006E-E374-4ADD-928A-6A394358ED53}" presName="childNode" presStyleLbl="node1" presStyleIdx="18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5B606ED7-1C26-415A-894F-30FD0D6D442F}" type="pres">
      <dgm:prSet presAssocID="{6252006E-E374-4ADD-928A-6A394358ED53}" presName="aSpace2" presStyleCnt="0"/>
      <dgm:spPr/>
    </dgm:pt>
    <dgm:pt modelId="{72F763B6-1C07-4717-86A3-0671C1ABE6B7}" type="pres">
      <dgm:prSet presAssocID="{AC19ED79-B891-4E15-8D5E-759DAC9F70D9}" presName="childNode" presStyleLbl="node1" presStyleIdx="19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3A28ACDC-FB3C-4D46-835A-D48AB62356F2}" type="pres">
      <dgm:prSet presAssocID="{AC19ED79-B891-4E15-8D5E-759DAC9F70D9}" presName="aSpace2" presStyleCnt="0"/>
      <dgm:spPr/>
    </dgm:pt>
    <dgm:pt modelId="{8E92511E-110D-495F-BB1E-F8737109861A}" type="pres">
      <dgm:prSet presAssocID="{7BCC79AC-D9CB-45C9-A31B-3180B046BD5F}" presName="childNode" presStyleLbl="node1" presStyleIdx="20" presStyleCnt="21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</dgm:ptLst>
  <dgm:cxnLst>
    <dgm:cxn modelId="{90C3909C-9FAB-4D96-B782-4029FBD919BB}" type="presOf" srcId="{29A03354-D475-47DB-ABF3-117542F56C9B}" destId="{976446F2-DFCE-49BE-98D0-790112A5EEBB}" srcOrd="0" destOrd="0" presId="urn:microsoft.com/office/officeart/2005/8/layout/lProcess2"/>
    <dgm:cxn modelId="{98AF8C94-A142-42BE-8FD9-E15AA3B9CDD6}" type="presOf" srcId="{1C61A669-505C-4935-B5DA-3150180FE1BD}" destId="{6672F1DF-B6E6-41B8-BC60-45A5EF69C285}" srcOrd="0" destOrd="0" presId="urn:microsoft.com/office/officeart/2005/8/layout/lProcess2"/>
    <dgm:cxn modelId="{C8658A5D-BC67-4BD6-874D-10A451C28933}" srcId="{29A03354-D475-47DB-ABF3-117542F56C9B}" destId="{CA80BF84-88A7-454C-BB82-39CB952B45D0}" srcOrd="1" destOrd="0" parTransId="{AC1F3BF1-D7E3-405E-BCE2-76BAA1333F7D}" sibTransId="{EA421F79-8612-44BF-89BE-689D1422AD41}"/>
    <dgm:cxn modelId="{F916339C-8E2A-4BFC-8DAA-62E3A0AAE797}" srcId="{6F6F0118-BAE9-4CF7-9318-CFDB82BE5645}" destId="{8C7BF8BB-9F9F-499E-A12F-16539D400548}" srcOrd="3" destOrd="0" parTransId="{8B6BCB5B-2CA2-4F6E-8944-9412D04E87A0}" sibTransId="{CD6F66CC-21F7-4CB5-8F11-67915D09F374}"/>
    <dgm:cxn modelId="{DC46D9C7-E485-4E97-87BB-24CF92F6A441}" type="presOf" srcId="{37C614A7-8E04-4439-A32A-4B6EA0708D40}" destId="{15169455-D516-4F15-8BF3-294FA68D303B}" srcOrd="0" destOrd="0" presId="urn:microsoft.com/office/officeart/2005/8/layout/lProcess2"/>
    <dgm:cxn modelId="{CD78ABE4-B2A0-42DA-9CB4-A594E4BFB24E}" srcId="{25DE48A1-C092-4D3C-BF51-418B9248FC6D}" destId="{C0AF66C4-868A-4BAC-98A5-1113DB07F970}" srcOrd="2" destOrd="0" parTransId="{568021EF-B775-4D50-9763-A618888C2F8F}" sibTransId="{953E86B5-A850-45D1-8522-B593A7FE7397}"/>
    <dgm:cxn modelId="{09AA0459-BB46-4109-A580-FD3E57F04C6B}" type="presOf" srcId="{6F6F0118-BAE9-4CF7-9318-CFDB82BE5645}" destId="{28C898A4-A2DD-4ECB-BC43-7D425215FE8C}" srcOrd="1" destOrd="0" presId="urn:microsoft.com/office/officeart/2005/8/layout/lProcess2"/>
    <dgm:cxn modelId="{49D68661-94C4-47A8-9D74-A4919F34978D}" type="presOf" srcId="{9B2EDE7D-0861-4F2B-8C0F-9C2608B60EBB}" destId="{3B1605E9-116C-47CA-9169-8E563E171F14}" srcOrd="0" destOrd="0" presId="urn:microsoft.com/office/officeart/2005/8/layout/lProcess2"/>
    <dgm:cxn modelId="{DE7AC28C-B31E-4AF8-9971-100E9F5C504C}" type="presOf" srcId="{6BB14C52-2BC1-4A17-9290-6F45B1F28F51}" destId="{39C0DD5E-BDC3-4950-9966-0972666AAEB2}" srcOrd="0" destOrd="0" presId="urn:microsoft.com/office/officeart/2005/8/layout/lProcess2"/>
    <dgm:cxn modelId="{A7900974-67F5-4148-92E1-6387A652AAAF}" srcId="{6BB14C52-2BC1-4A17-9290-6F45B1F28F51}" destId="{6252006E-E374-4ADD-928A-6A394358ED53}" srcOrd="2" destOrd="0" parTransId="{0A117E30-CD3A-474D-B168-AF43A0B3EABB}" sibTransId="{A252EE90-7FE4-4392-B654-1DCD4CCA152A}"/>
    <dgm:cxn modelId="{01F3047A-72BD-445B-B117-C99B37953C7E}" type="presOf" srcId="{83482304-BE5C-47CC-8A36-D25C6771244E}" destId="{2817689D-6C8D-4DF6-9099-607F9115213D}" srcOrd="0" destOrd="0" presId="urn:microsoft.com/office/officeart/2005/8/layout/lProcess2"/>
    <dgm:cxn modelId="{23D40232-AE52-42AE-9322-F3F5BE10AEFB}" type="presOf" srcId="{8C7BF8BB-9F9F-499E-A12F-16539D400548}" destId="{F858CB82-52DB-4314-8F45-F86F88F8EB50}" srcOrd="0" destOrd="0" presId="urn:microsoft.com/office/officeart/2005/8/layout/lProcess2"/>
    <dgm:cxn modelId="{3D68166B-DF83-497D-816D-CDD9E943401F}" srcId="{6F6F0118-BAE9-4CF7-9318-CFDB82BE5645}" destId="{3E974F3F-BE95-40D7-8E91-9238DCDB9286}" srcOrd="4" destOrd="0" parTransId="{D478D8DC-C536-45ED-86FE-561862E49755}" sibTransId="{C0551BA1-D9B4-4D05-9F0F-E1AB6B9C17E9}"/>
    <dgm:cxn modelId="{16AA581F-ABAA-48D0-AFBD-BA500D2B5F9A}" srcId="{C0AF66C4-868A-4BAC-98A5-1113DB07F970}" destId="{BF501A0C-A193-449F-B24C-A14463900633}" srcOrd="2" destOrd="0" parTransId="{C01626A7-4732-4F32-980E-ABC5D6A50156}" sibTransId="{24792FF2-33CF-4D93-9133-1A2A2116E81B}"/>
    <dgm:cxn modelId="{51DFA041-42B5-4881-BC71-4BD4B47E321F}" type="presOf" srcId="{3B90F8A9-7170-47FB-86E4-E1F9CE14A2BD}" destId="{B508F3E0-2A89-4177-B7D7-5025629F3DA1}" srcOrd="0" destOrd="0" presId="urn:microsoft.com/office/officeart/2005/8/layout/lProcess2"/>
    <dgm:cxn modelId="{2D4A2631-2E45-46B6-9AD2-6D999334CA13}" srcId="{C0AF66C4-868A-4BAC-98A5-1113DB07F970}" destId="{83482304-BE5C-47CC-8A36-D25C6771244E}" srcOrd="1" destOrd="0" parTransId="{BF637749-31D6-477A-8C9F-7C5267CB30D0}" sibTransId="{0EDD6CDA-996F-455D-BB43-9F7A581AA621}"/>
    <dgm:cxn modelId="{A5404C16-71DF-43FA-B37C-9ACC36C0C06B}" type="presOf" srcId="{684C5D43-B5C1-4F20-8532-60EB0FEDF8DA}" destId="{1291EECA-CC0F-4758-909E-9207DA432332}" srcOrd="0" destOrd="0" presId="urn:microsoft.com/office/officeart/2005/8/layout/lProcess2"/>
    <dgm:cxn modelId="{5FD3DCD8-647E-47BD-A91F-3D918000731D}" srcId="{6F6F0118-BAE9-4CF7-9318-CFDB82BE5645}" destId="{B7EC6A2A-AC42-44E3-8698-91C39FC7E740}" srcOrd="2" destOrd="0" parTransId="{FD244E8C-64BD-42D6-832F-4B4AED3746BE}" sibTransId="{2747E545-0189-4273-9F13-A3A525AB0DA6}"/>
    <dgm:cxn modelId="{11E07E1B-A0E4-4DD9-AD99-6DDD45E73DF0}" type="presOf" srcId="{7AB440A4-E898-4D75-98DC-9D1EB82EB1C0}" destId="{573987CA-E10B-4552-B65D-ADFC3C6A61A4}" srcOrd="0" destOrd="0" presId="urn:microsoft.com/office/officeart/2005/8/layout/lProcess2"/>
    <dgm:cxn modelId="{0E38C197-4748-40E4-98E7-C738F6EFDAA2}" type="presOf" srcId="{6F6F0118-BAE9-4CF7-9318-CFDB82BE5645}" destId="{7060331C-B995-4406-B402-8EC2B94DD0FB}" srcOrd="0" destOrd="0" presId="urn:microsoft.com/office/officeart/2005/8/layout/lProcess2"/>
    <dgm:cxn modelId="{A7995341-D859-4EE5-BE7C-3F869FA1C3EE}" type="presOf" srcId="{AC19ED79-B891-4E15-8D5E-759DAC9F70D9}" destId="{72F763B6-1C07-4717-86A3-0671C1ABE6B7}" srcOrd="0" destOrd="0" presId="urn:microsoft.com/office/officeart/2005/8/layout/lProcess2"/>
    <dgm:cxn modelId="{AF1841E9-6492-4CC6-A193-D328A9089803}" srcId="{6F6F0118-BAE9-4CF7-9318-CFDB82BE5645}" destId="{0ECDA907-8F11-42D7-B1C7-FAFD52BF1FE0}" srcOrd="0" destOrd="0" parTransId="{9B799CA6-0C00-4222-BC2C-2770A1479953}" sibTransId="{EFE589A2-C558-4947-B083-ABE9E706998C}"/>
    <dgm:cxn modelId="{9590E50C-1C54-4566-B6E4-6B9354D9493E}" srcId="{29A03354-D475-47DB-ABF3-117542F56C9B}" destId="{7AB440A4-E898-4D75-98DC-9D1EB82EB1C0}" srcOrd="3" destOrd="0" parTransId="{03FE68ED-B1D8-4711-9C45-97B2A0A9C02B}" sibTransId="{907567EE-DE51-486A-A311-36549F97B288}"/>
    <dgm:cxn modelId="{E24080C4-FF2B-4918-9D29-C52F0633EFC8}" srcId="{29A03354-D475-47DB-ABF3-117542F56C9B}" destId="{3B90F8A9-7170-47FB-86E4-E1F9CE14A2BD}" srcOrd="2" destOrd="0" parTransId="{BD923B81-FA0B-4A25-B20C-C193BC00600B}" sibTransId="{8D0F1E61-A453-42C3-A8AE-09B522588203}"/>
    <dgm:cxn modelId="{F0ED69EF-4A66-4630-AE29-C6A8256FDF3D}" type="presOf" srcId="{9D781C12-3CD7-41F4-B125-2BCFB853312B}" destId="{AC711EE2-32A9-4B1B-B861-CA45EE74CA2C}" srcOrd="0" destOrd="0" presId="urn:microsoft.com/office/officeart/2005/8/layout/lProcess2"/>
    <dgm:cxn modelId="{B8E8E78D-50ED-4EC4-B18E-32595483287D}" srcId="{C0AF66C4-868A-4BAC-98A5-1113DB07F970}" destId="{1C61A669-505C-4935-B5DA-3150180FE1BD}" srcOrd="0" destOrd="0" parTransId="{33AFF3BC-D175-4C84-84F0-7C68C5B8279E}" sibTransId="{3F7BCE39-DCFD-4020-8E25-2446A03AC7FB}"/>
    <dgm:cxn modelId="{E7A92A7F-7296-469A-8CD1-1E546BB62802}" srcId="{6BB14C52-2BC1-4A17-9290-6F45B1F28F51}" destId="{138100F8-CFE0-4B45-8C88-9AFD9C11DA44}" srcOrd="1" destOrd="0" parTransId="{AAC9BF42-CC71-47F4-AC95-B0696BA1DEF4}" sibTransId="{E3457FC7-7CFD-438C-94BE-D6657A3DF81E}"/>
    <dgm:cxn modelId="{03B3EDB5-AE65-423A-8BF7-DD673282930A}" type="presOf" srcId="{0ECDA907-8F11-42D7-B1C7-FAFD52BF1FE0}" destId="{F0513294-9B17-4272-B6BB-74A446719013}" srcOrd="0" destOrd="0" presId="urn:microsoft.com/office/officeart/2005/8/layout/lProcess2"/>
    <dgm:cxn modelId="{6AAD3AE5-5472-48C9-96A1-9550FA990A8B}" srcId="{25DE48A1-C092-4D3C-BF51-418B9248FC6D}" destId="{6F6F0118-BAE9-4CF7-9318-CFDB82BE5645}" srcOrd="1" destOrd="0" parTransId="{96DBA38D-906E-4603-AE83-8A8C2E909378}" sibTransId="{E6B62304-DAC8-41D8-8FB5-59C7F5FE0A81}"/>
    <dgm:cxn modelId="{E7E7B246-1C15-4B5F-BC69-DB3196EEA88B}" srcId="{6F6F0118-BAE9-4CF7-9318-CFDB82BE5645}" destId="{37C614A7-8E04-4439-A32A-4B6EA0708D40}" srcOrd="5" destOrd="0" parTransId="{D3EA559A-6E87-4FA8-AE21-8DAFDAEEDC4C}" sibTransId="{0BA1C927-B408-4316-BE52-3BF0F7675810}"/>
    <dgm:cxn modelId="{F2A92C1F-B995-45E8-B3F6-45CBAA41C31E}" type="presOf" srcId="{BF501A0C-A193-449F-B24C-A14463900633}" destId="{2B4D0B8F-997D-40F7-BB03-61AADDBC7B17}" srcOrd="0" destOrd="0" presId="urn:microsoft.com/office/officeart/2005/8/layout/lProcess2"/>
    <dgm:cxn modelId="{1DA44640-4185-4987-B601-411F5B96958B}" type="presOf" srcId="{A7C979B1-B404-4F29-BA1D-C3F5CCDA0190}" destId="{261B531D-1ACF-4EDE-B464-D2C003ACBB8F}" srcOrd="0" destOrd="0" presId="urn:microsoft.com/office/officeart/2005/8/layout/lProcess2"/>
    <dgm:cxn modelId="{270F7873-6FCE-47F2-B245-F4E3742E7165}" type="presOf" srcId="{C0AF66C4-868A-4BAC-98A5-1113DB07F970}" destId="{F6D46CBC-841C-4FC2-8294-CB0AE02381D7}" srcOrd="0" destOrd="0" presId="urn:microsoft.com/office/officeart/2005/8/layout/lProcess2"/>
    <dgm:cxn modelId="{6C1106A3-4A2B-4B6B-86E9-7DA7F60367E2}" type="presOf" srcId="{29A03354-D475-47DB-ABF3-117542F56C9B}" destId="{7CCD34D7-4F58-436C-BE8A-BC27ACE64670}" srcOrd="1" destOrd="0" presId="urn:microsoft.com/office/officeart/2005/8/layout/lProcess2"/>
    <dgm:cxn modelId="{4672CF85-EB3C-4BB2-95A7-2A5016D73449}" srcId="{C0AF66C4-868A-4BAC-98A5-1113DB07F970}" destId="{9B2EDE7D-0861-4F2B-8C0F-9C2608B60EBB}" srcOrd="4" destOrd="0" parTransId="{BC9719B7-81D6-4659-BDD3-9B247FE70346}" sibTransId="{2D4D1554-EDAF-4456-A040-6BA002063F20}"/>
    <dgm:cxn modelId="{4AFA5E13-ED66-453E-B161-EA469BD202D3}" type="presOf" srcId="{138100F8-CFE0-4B45-8C88-9AFD9C11DA44}" destId="{B09A571B-FD3B-4080-9C6F-A5B92F6AACBD}" srcOrd="0" destOrd="0" presId="urn:microsoft.com/office/officeart/2005/8/layout/lProcess2"/>
    <dgm:cxn modelId="{75878314-7174-4779-8A76-7138A4037180}" srcId="{25DE48A1-C092-4D3C-BF51-418B9248FC6D}" destId="{6BB14C52-2BC1-4A17-9290-6F45B1F28F51}" srcOrd="3" destOrd="0" parTransId="{9D4829E5-0637-4210-82DC-D7023EBD86D9}" sibTransId="{C798CEEE-439F-4251-8A2D-0E7E87F35E03}"/>
    <dgm:cxn modelId="{E391E61D-EDAE-428B-90E7-548D2087B538}" type="presOf" srcId="{B7EC6A2A-AC42-44E3-8698-91C39FC7E740}" destId="{DBCF24AB-D68E-486B-BC2E-EBEE3E2800E1}" srcOrd="0" destOrd="0" presId="urn:microsoft.com/office/officeart/2005/8/layout/lProcess2"/>
    <dgm:cxn modelId="{1CEFB7D3-021F-4BE9-B280-E80F97C2E3BB}" srcId="{C0AF66C4-868A-4BAC-98A5-1113DB07F970}" destId="{BE33F89A-4154-4290-994B-CFAE2E13370D}" srcOrd="5" destOrd="0" parTransId="{0430ABA9-1967-488A-83EE-B33DC9F2DB50}" sibTransId="{3E83012C-105A-4180-87E3-B44E234C561B}"/>
    <dgm:cxn modelId="{79300BB9-D878-470F-86AC-48FAB07A2CA8}" type="presOf" srcId="{6BB14C52-2BC1-4A17-9290-6F45B1F28F51}" destId="{B80A6145-D8C8-46C9-B9B5-1346DF7281E2}" srcOrd="1" destOrd="0" presId="urn:microsoft.com/office/officeart/2005/8/layout/lProcess2"/>
    <dgm:cxn modelId="{3C8B1B71-B281-41E8-853D-853DEBE32277}" type="presOf" srcId="{3E974F3F-BE95-40D7-8E91-9238DCDB9286}" destId="{28C3A494-C464-4825-8CC7-61E41F84EE6C}" srcOrd="0" destOrd="0" presId="urn:microsoft.com/office/officeart/2005/8/layout/lProcess2"/>
    <dgm:cxn modelId="{BB3094B5-1352-4048-8C58-72FF82FDDB29}" srcId="{6F6F0118-BAE9-4CF7-9318-CFDB82BE5645}" destId="{7D2FAD0B-8319-4A06-B202-43213FF58340}" srcOrd="1" destOrd="0" parTransId="{E6952BFB-257C-423E-B7C5-0F9C9711558B}" sibTransId="{8604E4E6-ED26-46B0-9A1F-B0F9E98614CF}"/>
    <dgm:cxn modelId="{A7A0DF3E-0D6C-4658-B75F-AB42F4A921F4}" type="presOf" srcId="{CA80BF84-88A7-454C-BB82-39CB952B45D0}" destId="{F79268C3-5272-4771-A85C-C0B124050C72}" srcOrd="0" destOrd="0" presId="urn:microsoft.com/office/officeart/2005/8/layout/lProcess2"/>
    <dgm:cxn modelId="{DD9B4546-DCE2-49DA-A167-1B1AF19F367C}" srcId="{6BB14C52-2BC1-4A17-9290-6F45B1F28F51}" destId="{AC19ED79-B891-4E15-8D5E-759DAC9F70D9}" srcOrd="3" destOrd="0" parTransId="{FE4541AB-938D-4CD0-80B9-0E12D26D3E88}" sibTransId="{B4E48E88-115C-4F65-9217-46EE39A572FA}"/>
    <dgm:cxn modelId="{94C2FE84-FF9E-4ACA-BF40-9112B76C2ABD}" srcId="{6BB14C52-2BC1-4A17-9290-6F45B1F28F51}" destId="{A7C979B1-B404-4F29-BA1D-C3F5CCDA0190}" srcOrd="0" destOrd="0" parTransId="{B52A6FA2-8056-4231-9799-3E2E6EC92B8F}" sibTransId="{F2F7328F-6F1C-4CA7-A930-FC4AA412C271}"/>
    <dgm:cxn modelId="{7130D20C-AC7E-4A18-BC32-6F1741F3AB1C}" type="presOf" srcId="{C0AF66C4-868A-4BAC-98A5-1113DB07F970}" destId="{8C6A46F7-192D-4647-B9EB-D00962F74BCE}" srcOrd="1" destOrd="0" presId="urn:microsoft.com/office/officeart/2005/8/layout/lProcess2"/>
    <dgm:cxn modelId="{BA4C28D4-DE38-4043-8660-0E13BDA2B579}" type="presOf" srcId="{25DE48A1-C092-4D3C-BF51-418B9248FC6D}" destId="{FF88C696-7830-4DC2-AAA1-643EF00099F1}" srcOrd="0" destOrd="0" presId="urn:microsoft.com/office/officeart/2005/8/layout/lProcess2"/>
    <dgm:cxn modelId="{3A201B9D-A3AC-4F92-B773-271015DEBCC0}" srcId="{C0AF66C4-868A-4BAC-98A5-1113DB07F970}" destId="{9D781C12-3CD7-41F4-B125-2BCFB853312B}" srcOrd="3" destOrd="0" parTransId="{1B9CABFD-DBDE-4D17-ADB5-010226428915}" sibTransId="{54712BB7-D8F0-4375-88A9-8620DA19D1E5}"/>
    <dgm:cxn modelId="{7FA363C2-CA48-466C-85E4-8E77F723BBF0}" srcId="{29A03354-D475-47DB-ABF3-117542F56C9B}" destId="{684C5D43-B5C1-4F20-8532-60EB0FEDF8DA}" srcOrd="0" destOrd="0" parTransId="{2FD46A42-DCA2-4913-A3F3-77B6114529EC}" sibTransId="{7A68D195-4225-4753-BAD7-ED3B39DAC43A}"/>
    <dgm:cxn modelId="{E1574C01-28D4-47CB-A49F-4ECC88761860}" type="presOf" srcId="{6252006E-E374-4ADD-928A-6A394358ED53}" destId="{BAD642BC-5E6E-4813-8F2E-47954B9B5E4C}" srcOrd="0" destOrd="0" presId="urn:microsoft.com/office/officeart/2005/8/layout/lProcess2"/>
    <dgm:cxn modelId="{1FB5BC68-553E-426A-8373-1E4456186828}" srcId="{6BB14C52-2BC1-4A17-9290-6F45B1F28F51}" destId="{7BCC79AC-D9CB-45C9-A31B-3180B046BD5F}" srcOrd="4" destOrd="0" parTransId="{34356B11-794E-4FDE-99FC-A3BF929840FA}" sibTransId="{7FE7525F-70CF-446D-B1BB-FB7FC378CA44}"/>
    <dgm:cxn modelId="{5A9F344E-1D4D-410C-838D-73B062B27887}" type="presOf" srcId="{BE33F89A-4154-4290-994B-CFAE2E13370D}" destId="{C94759CC-1653-4657-8FF5-BE595F834387}" srcOrd="0" destOrd="0" presId="urn:microsoft.com/office/officeart/2005/8/layout/lProcess2"/>
    <dgm:cxn modelId="{6A64BC49-B4BE-43CB-82A5-CEF950DCA510}" srcId="{25DE48A1-C092-4D3C-BF51-418B9248FC6D}" destId="{29A03354-D475-47DB-ABF3-117542F56C9B}" srcOrd="0" destOrd="0" parTransId="{7A8C3B12-9914-4AC7-AB54-FFB50F639884}" sibTransId="{157B13C7-D7D6-4AD9-B832-F0DCC610D719}"/>
    <dgm:cxn modelId="{77883E53-0C35-4E48-8BF6-5F3966874E51}" type="presOf" srcId="{7BCC79AC-D9CB-45C9-A31B-3180B046BD5F}" destId="{8E92511E-110D-495F-BB1E-F8737109861A}" srcOrd="0" destOrd="0" presId="urn:microsoft.com/office/officeart/2005/8/layout/lProcess2"/>
    <dgm:cxn modelId="{39B5BF4A-7BC4-4448-B6F6-1FF67E954F8F}" type="presOf" srcId="{7D2FAD0B-8319-4A06-B202-43213FF58340}" destId="{D3DA5F65-3160-477D-9E6E-307456783F93}" srcOrd="0" destOrd="0" presId="urn:microsoft.com/office/officeart/2005/8/layout/lProcess2"/>
    <dgm:cxn modelId="{43515A22-EAE6-43E6-8DE6-4E429313E6AE}" type="presParOf" srcId="{FF88C696-7830-4DC2-AAA1-643EF00099F1}" destId="{6661A148-F2D8-40AF-A9D8-473954CBCAA3}" srcOrd="0" destOrd="0" presId="urn:microsoft.com/office/officeart/2005/8/layout/lProcess2"/>
    <dgm:cxn modelId="{1740ED4E-EA5B-451A-83F9-D1D68FC3BC87}" type="presParOf" srcId="{6661A148-F2D8-40AF-A9D8-473954CBCAA3}" destId="{976446F2-DFCE-49BE-98D0-790112A5EEBB}" srcOrd="0" destOrd="0" presId="urn:microsoft.com/office/officeart/2005/8/layout/lProcess2"/>
    <dgm:cxn modelId="{6169D185-59D9-4E95-87D2-02CE3A4CB94B}" type="presParOf" srcId="{6661A148-F2D8-40AF-A9D8-473954CBCAA3}" destId="{7CCD34D7-4F58-436C-BE8A-BC27ACE64670}" srcOrd="1" destOrd="0" presId="urn:microsoft.com/office/officeart/2005/8/layout/lProcess2"/>
    <dgm:cxn modelId="{78FB452F-AED1-4071-B110-B8DB1F141E4F}" type="presParOf" srcId="{6661A148-F2D8-40AF-A9D8-473954CBCAA3}" destId="{F0A4C8DD-47B4-4758-ADC0-7D291AFE2A74}" srcOrd="2" destOrd="0" presId="urn:microsoft.com/office/officeart/2005/8/layout/lProcess2"/>
    <dgm:cxn modelId="{6574C941-259D-4A3A-9DCF-CBB4A112D630}" type="presParOf" srcId="{F0A4C8DD-47B4-4758-ADC0-7D291AFE2A74}" destId="{7C7112EF-7D44-4F02-BCD4-0704F4D474E9}" srcOrd="0" destOrd="0" presId="urn:microsoft.com/office/officeart/2005/8/layout/lProcess2"/>
    <dgm:cxn modelId="{9291D31E-DC3E-46A7-90BC-99CB616FD2A7}" type="presParOf" srcId="{7C7112EF-7D44-4F02-BCD4-0704F4D474E9}" destId="{1291EECA-CC0F-4758-909E-9207DA432332}" srcOrd="0" destOrd="0" presId="urn:microsoft.com/office/officeart/2005/8/layout/lProcess2"/>
    <dgm:cxn modelId="{37EA7BCD-09BB-4A2C-81CC-95473DA4F76C}" type="presParOf" srcId="{7C7112EF-7D44-4F02-BCD4-0704F4D474E9}" destId="{DCF1A081-BABD-4D4C-BFCB-B56238ADF274}" srcOrd="1" destOrd="0" presId="urn:microsoft.com/office/officeart/2005/8/layout/lProcess2"/>
    <dgm:cxn modelId="{846CF369-BD4A-421B-9F62-654C5A79E2C1}" type="presParOf" srcId="{7C7112EF-7D44-4F02-BCD4-0704F4D474E9}" destId="{F79268C3-5272-4771-A85C-C0B124050C72}" srcOrd="2" destOrd="0" presId="urn:microsoft.com/office/officeart/2005/8/layout/lProcess2"/>
    <dgm:cxn modelId="{4D0AC5AF-8BF3-43D7-A52E-06DFCD8631D8}" type="presParOf" srcId="{7C7112EF-7D44-4F02-BCD4-0704F4D474E9}" destId="{2D0B52C6-2E14-472E-B28C-897405B8D7E4}" srcOrd="3" destOrd="0" presId="urn:microsoft.com/office/officeart/2005/8/layout/lProcess2"/>
    <dgm:cxn modelId="{080C53C9-BFB5-4989-AC91-2F3332E513FB}" type="presParOf" srcId="{7C7112EF-7D44-4F02-BCD4-0704F4D474E9}" destId="{B508F3E0-2A89-4177-B7D7-5025629F3DA1}" srcOrd="4" destOrd="0" presId="urn:microsoft.com/office/officeart/2005/8/layout/lProcess2"/>
    <dgm:cxn modelId="{92292DED-63C3-47A3-9E80-D25B4CF85F0D}" type="presParOf" srcId="{7C7112EF-7D44-4F02-BCD4-0704F4D474E9}" destId="{AF9C04BC-E41D-468A-9B9E-08113082B530}" srcOrd="5" destOrd="0" presId="urn:microsoft.com/office/officeart/2005/8/layout/lProcess2"/>
    <dgm:cxn modelId="{93E0A692-31AD-4F5E-8831-CDE716B67F01}" type="presParOf" srcId="{7C7112EF-7D44-4F02-BCD4-0704F4D474E9}" destId="{573987CA-E10B-4552-B65D-ADFC3C6A61A4}" srcOrd="6" destOrd="0" presId="urn:microsoft.com/office/officeart/2005/8/layout/lProcess2"/>
    <dgm:cxn modelId="{10B5F722-2860-42C2-A0AD-099A02C58177}" type="presParOf" srcId="{FF88C696-7830-4DC2-AAA1-643EF00099F1}" destId="{E749124B-020E-48A3-B7F2-95FAE16A767F}" srcOrd="1" destOrd="0" presId="urn:microsoft.com/office/officeart/2005/8/layout/lProcess2"/>
    <dgm:cxn modelId="{2ACFE455-F202-429D-A33D-C898F7B40071}" type="presParOf" srcId="{FF88C696-7830-4DC2-AAA1-643EF00099F1}" destId="{6100CA35-D21F-46A6-8905-E9B910D86B00}" srcOrd="2" destOrd="0" presId="urn:microsoft.com/office/officeart/2005/8/layout/lProcess2"/>
    <dgm:cxn modelId="{B056970C-27A0-4878-938D-01EF7F26F3A1}" type="presParOf" srcId="{6100CA35-D21F-46A6-8905-E9B910D86B00}" destId="{7060331C-B995-4406-B402-8EC2B94DD0FB}" srcOrd="0" destOrd="0" presId="urn:microsoft.com/office/officeart/2005/8/layout/lProcess2"/>
    <dgm:cxn modelId="{DD282EE7-4712-4146-B163-73BB5875A64D}" type="presParOf" srcId="{6100CA35-D21F-46A6-8905-E9B910D86B00}" destId="{28C898A4-A2DD-4ECB-BC43-7D425215FE8C}" srcOrd="1" destOrd="0" presId="urn:microsoft.com/office/officeart/2005/8/layout/lProcess2"/>
    <dgm:cxn modelId="{98C9757A-5496-42C7-A2C5-E26651C73356}" type="presParOf" srcId="{6100CA35-D21F-46A6-8905-E9B910D86B00}" destId="{DB16B2EE-6AAD-46B3-9FD6-7FF455ED1125}" srcOrd="2" destOrd="0" presId="urn:microsoft.com/office/officeart/2005/8/layout/lProcess2"/>
    <dgm:cxn modelId="{DC5E0297-3D33-475B-8828-00FEF4186D76}" type="presParOf" srcId="{DB16B2EE-6AAD-46B3-9FD6-7FF455ED1125}" destId="{57356095-D036-4BAC-ABB5-92784CBA5266}" srcOrd="0" destOrd="0" presId="urn:microsoft.com/office/officeart/2005/8/layout/lProcess2"/>
    <dgm:cxn modelId="{50949C03-B7C4-4963-8222-BD97A4D680A6}" type="presParOf" srcId="{57356095-D036-4BAC-ABB5-92784CBA5266}" destId="{F0513294-9B17-4272-B6BB-74A446719013}" srcOrd="0" destOrd="0" presId="urn:microsoft.com/office/officeart/2005/8/layout/lProcess2"/>
    <dgm:cxn modelId="{96B0799D-B329-4A2D-B453-F19AB48FCB1D}" type="presParOf" srcId="{57356095-D036-4BAC-ABB5-92784CBA5266}" destId="{6AEBDD50-FC8F-4426-9705-BDFCE9F51119}" srcOrd="1" destOrd="0" presId="urn:microsoft.com/office/officeart/2005/8/layout/lProcess2"/>
    <dgm:cxn modelId="{10125ACE-592A-4490-8871-4FCC8A7DFB33}" type="presParOf" srcId="{57356095-D036-4BAC-ABB5-92784CBA5266}" destId="{D3DA5F65-3160-477D-9E6E-307456783F93}" srcOrd="2" destOrd="0" presId="urn:microsoft.com/office/officeart/2005/8/layout/lProcess2"/>
    <dgm:cxn modelId="{A96919E7-20C3-462C-8A89-71B118310A4B}" type="presParOf" srcId="{57356095-D036-4BAC-ABB5-92784CBA5266}" destId="{916DEEBA-20F0-4598-959E-4E17856FF560}" srcOrd="3" destOrd="0" presId="urn:microsoft.com/office/officeart/2005/8/layout/lProcess2"/>
    <dgm:cxn modelId="{BEB8B5F9-1478-4259-8AD0-65078152515A}" type="presParOf" srcId="{57356095-D036-4BAC-ABB5-92784CBA5266}" destId="{DBCF24AB-D68E-486B-BC2E-EBEE3E2800E1}" srcOrd="4" destOrd="0" presId="urn:microsoft.com/office/officeart/2005/8/layout/lProcess2"/>
    <dgm:cxn modelId="{56787729-27B2-46F0-91BF-5036DF50CF06}" type="presParOf" srcId="{57356095-D036-4BAC-ABB5-92784CBA5266}" destId="{FB52D8ED-2DF9-4132-82B1-00F9D42EBB22}" srcOrd="5" destOrd="0" presId="urn:microsoft.com/office/officeart/2005/8/layout/lProcess2"/>
    <dgm:cxn modelId="{4C5E1800-5A36-4B47-A8AB-DF6FAAF72D89}" type="presParOf" srcId="{57356095-D036-4BAC-ABB5-92784CBA5266}" destId="{F858CB82-52DB-4314-8F45-F86F88F8EB50}" srcOrd="6" destOrd="0" presId="urn:microsoft.com/office/officeart/2005/8/layout/lProcess2"/>
    <dgm:cxn modelId="{7483512D-E2AA-4AA7-A3EB-E7BC17BCE7BD}" type="presParOf" srcId="{57356095-D036-4BAC-ABB5-92784CBA5266}" destId="{FDAFB0D4-A335-4354-83B5-0B88173C44DA}" srcOrd="7" destOrd="0" presId="urn:microsoft.com/office/officeart/2005/8/layout/lProcess2"/>
    <dgm:cxn modelId="{E8265814-70CA-4CDA-AEA3-07043C0B9979}" type="presParOf" srcId="{57356095-D036-4BAC-ABB5-92784CBA5266}" destId="{28C3A494-C464-4825-8CC7-61E41F84EE6C}" srcOrd="8" destOrd="0" presId="urn:microsoft.com/office/officeart/2005/8/layout/lProcess2"/>
    <dgm:cxn modelId="{6A5470A6-3FCC-49CF-805F-494F59925FEE}" type="presParOf" srcId="{57356095-D036-4BAC-ABB5-92784CBA5266}" destId="{95DF3641-DF31-4153-9992-B15561842A60}" srcOrd="9" destOrd="0" presId="urn:microsoft.com/office/officeart/2005/8/layout/lProcess2"/>
    <dgm:cxn modelId="{6526DA31-6568-4C03-A202-CA11CC12C3C7}" type="presParOf" srcId="{57356095-D036-4BAC-ABB5-92784CBA5266}" destId="{15169455-D516-4F15-8BF3-294FA68D303B}" srcOrd="10" destOrd="0" presId="urn:microsoft.com/office/officeart/2005/8/layout/lProcess2"/>
    <dgm:cxn modelId="{0D996B4B-96C5-4429-9FC4-4F7FE2764C02}" type="presParOf" srcId="{FF88C696-7830-4DC2-AAA1-643EF00099F1}" destId="{F0EE24AE-E875-419F-89E2-34AB2ED4B06A}" srcOrd="3" destOrd="0" presId="urn:microsoft.com/office/officeart/2005/8/layout/lProcess2"/>
    <dgm:cxn modelId="{E25B93F5-1BCC-41BD-85B2-52705D95BA1C}" type="presParOf" srcId="{FF88C696-7830-4DC2-AAA1-643EF00099F1}" destId="{C9B44EDF-A5B0-41AA-B39E-FFF5BA46183E}" srcOrd="4" destOrd="0" presId="urn:microsoft.com/office/officeart/2005/8/layout/lProcess2"/>
    <dgm:cxn modelId="{98FDDA95-8720-4873-8DE0-E2F684019317}" type="presParOf" srcId="{C9B44EDF-A5B0-41AA-B39E-FFF5BA46183E}" destId="{F6D46CBC-841C-4FC2-8294-CB0AE02381D7}" srcOrd="0" destOrd="0" presId="urn:microsoft.com/office/officeart/2005/8/layout/lProcess2"/>
    <dgm:cxn modelId="{AD12A15E-8082-452B-884B-365254007D30}" type="presParOf" srcId="{C9B44EDF-A5B0-41AA-B39E-FFF5BA46183E}" destId="{8C6A46F7-192D-4647-B9EB-D00962F74BCE}" srcOrd="1" destOrd="0" presId="urn:microsoft.com/office/officeart/2005/8/layout/lProcess2"/>
    <dgm:cxn modelId="{BD43E97B-35B8-48F7-A1B4-981A675A9CE4}" type="presParOf" srcId="{C9B44EDF-A5B0-41AA-B39E-FFF5BA46183E}" destId="{7D96A1D7-A859-4131-8EB3-999E617B2D93}" srcOrd="2" destOrd="0" presId="urn:microsoft.com/office/officeart/2005/8/layout/lProcess2"/>
    <dgm:cxn modelId="{C4FA17CB-C72A-49B8-816B-D2085DA193FE}" type="presParOf" srcId="{7D96A1D7-A859-4131-8EB3-999E617B2D93}" destId="{6CAFFC25-DD8A-4522-A047-1BBEA8FEB318}" srcOrd="0" destOrd="0" presId="urn:microsoft.com/office/officeart/2005/8/layout/lProcess2"/>
    <dgm:cxn modelId="{9BD756C6-0897-437C-88C1-0031B882F44F}" type="presParOf" srcId="{6CAFFC25-DD8A-4522-A047-1BBEA8FEB318}" destId="{6672F1DF-B6E6-41B8-BC60-45A5EF69C285}" srcOrd="0" destOrd="0" presId="urn:microsoft.com/office/officeart/2005/8/layout/lProcess2"/>
    <dgm:cxn modelId="{E00CF936-CE9A-4432-8607-298115F940F2}" type="presParOf" srcId="{6CAFFC25-DD8A-4522-A047-1BBEA8FEB318}" destId="{EAE76CFB-028E-41C8-B171-50EF8D2626AA}" srcOrd="1" destOrd="0" presId="urn:microsoft.com/office/officeart/2005/8/layout/lProcess2"/>
    <dgm:cxn modelId="{84F5CBE4-F709-4F1A-BCF7-C476DFF23CDD}" type="presParOf" srcId="{6CAFFC25-DD8A-4522-A047-1BBEA8FEB318}" destId="{2817689D-6C8D-4DF6-9099-607F9115213D}" srcOrd="2" destOrd="0" presId="urn:microsoft.com/office/officeart/2005/8/layout/lProcess2"/>
    <dgm:cxn modelId="{8FEE7B50-A495-4845-8371-912392AC1913}" type="presParOf" srcId="{6CAFFC25-DD8A-4522-A047-1BBEA8FEB318}" destId="{2484EF9C-49C4-41BC-9280-B765F2401B1B}" srcOrd="3" destOrd="0" presId="urn:microsoft.com/office/officeart/2005/8/layout/lProcess2"/>
    <dgm:cxn modelId="{24AACE73-3760-43A8-A834-30C1D33B1BF3}" type="presParOf" srcId="{6CAFFC25-DD8A-4522-A047-1BBEA8FEB318}" destId="{2B4D0B8F-997D-40F7-BB03-61AADDBC7B17}" srcOrd="4" destOrd="0" presId="urn:microsoft.com/office/officeart/2005/8/layout/lProcess2"/>
    <dgm:cxn modelId="{6D012C84-AB79-4535-AD62-B3CCF6B2C430}" type="presParOf" srcId="{6CAFFC25-DD8A-4522-A047-1BBEA8FEB318}" destId="{AD046F2B-B744-489F-A093-C38B90F0E8AA}" srcOrd="5" destOrd="0" presId="urn:microsoft.com/office/officeart/2005/8/layout/lProcess2"/>
    <dgm:cxn modelId="{FF29B90E-B1CF-41F1-8A02-528F098FD6BF}" type="presParOf" srcId="{6CAFFC25-DD8A-4522-A047-1BBEA8FEB318}" destId="{AC711EE2-32A9-4B1B-B861-CA45EE74CA2C}" srcOrd="6" destOrd="0" presId="urn:microsoft.com/office/officeart/2005/8/layout/lProcess2"/>
    <dgm:cxn modelId="{BD77FB67-722D-4E3D-809D-5C521C0F0BFB}" type="presParOf" srcId="{6CAFFC25-DD8A-4522-A047-1BBEA8FEB318}" destId="{6DE19BDA-BC2C-40AB-A67A-3E9F327BF006}" srcOrd="7" destOrd="0" presId="urn:microsoft.com/office/officeart/2005/8/layout/lProcess2"/>
    <dgm:cxn modelId="{240575CE-4305-4CD0-BFC9-FA4E352E93C8}" type="presParOf" srcId="{6CAFFC25-DD8A-4522-A047-1BBEA8FEB318}" destId="{3B1605E9-116C-47CA-9169-8E563E171F14}" srcOrd="8" destOrd="0" presId="urn:microsoft.com/office/officeart/2005/8/layout/lProcess2"/>
    <dgm:cxn modelId="{2A85F2F5-2F1E-4239-A590-B8F373EBAEBA}" type="presParOf" srcId="{6CAFFC25-DD8A-4522-A047-1BBEA8FEB318}" destId="{263C65D6-DBE4-4594-B45E-73E24EE496DA}" srcOrd="9" destOrd="0" presId="urn:microsoft.com/office/officeart/2005/8/layout/lProcess2"/>
    <dgm:cxn modelId="{AE0F72AB-0B74-49AF-BC88-407DA2DE8C0F}" type="presParOf" srcId="{6CAFFC25-DD8A-4522-A047-1BBEA8FEB318}" destId="{C94759CC-1653-4657-8FF5-BE595F834387}" srcOrd="10" destOrd="0" presId="urn:microsoft.com/office/officeart/2005/8/layout/lProcess2"/>
    <dgm:cxn modelId="{00BA4CFD-E24C-4194-A033-83050C1D0274}" type="presParOf" srcId="{FF88C696-7830-4DC2-AAA1-643EF00099F1}" destId="{928795A2-3AB6-4DC2-A2E2-588823D9A098}" srcOrd="5" destOrd="0" presId="urn:microsoft.com/office/officeart/2005/8/layout/lProcess2"/>
    <dgm:cxn modelId="{240EC14D-F59A-40B5-A353-BDFBEE553D09}" type="presParOf" srcId="{FF88C696-7830-4DC2-AAA1-643EF00099F1}" destId="{82DA8D36-5598-453F-8806-A24D7B9B8F27}" srcOrd="6" destOrd="0" presId="urn:microsoft.com/office/officeart/2005/8/layout/lProcess2"/>
    <dgm:cxn modelId="{A5BCA9E5-19AA-49C5-A5C4-176D840E38C9}" type="presParOf" srcId="{82DA8D36-5598-453F-8806-A24D7B9B8F27}" destId="{39C0DD5E-BDC3-4950-9966-0972666AAEB2}" srcOrd="0" destOrd="0" presId="urn:microsoft.com/office/officeart/2005/8/layout/lProcess2"/>
    <dgm:cxn modelId="{9D3C199B-8A16-419F-944A-CD912AADEAB9}" type="presParOf" srcId="{82DA8D36-5598-453F-8806-A24D7B9B8F27}" destId="{B80A6145-D8C8-46C9-B9B5-1346DF7281E2}" srcOrd="1" destOrd="0" presId="urn:microsoft.com/office/officeart/2005/8/layout/lProcess2"/>
    <dgm:cxn modelId="{C6204B99-A1A1-4DD8-B8B5-32918A45160F}" type="presParOf" srcId="{82DA8D36-5598-453F-8806-A24D7B9B8F27}" destId="{DDAC7D94-A9FB-46C0-8ABC-41EAD2E9B020}" srcOrd="2" destOrd="0" presId="urn:microsoft.com/office/officeart/2005/8/layout/lProcess2"/>
    <dgm:cxn modelId="{9B6D5F64-B884-4209-A47E-8D9CFDA9E0B7}" type="presParOf" srcId="{DDAC7D94-A9FB-46C0-8ABC-41EAD2E9B020}" destId="{BB632544-9BEA-454D-8900-943816B128D3}" srcOrd="0" destOrd="0" presId="urn:microsoft.com/office/officeart/2005/8/layout/lProcess2"/>
    <dgm:cxn modelId="{C8178B87-7242-477E-BFA2-F7665BF950C8}" type="presParOf" srcId="{BB632544-9BEA-454D-8900-943816B128D3}" destId="{261B531D-1ACF-4EDE-B464-D2C003ACBB8F}" srcOrd="0" destOrd="0" presId="urn:microsoft.com/office/officeart/2005/8/layout/lProcess2"/>
    <dgm:cxn modelId="{1B0E0A8B-4C76-4EA4-BA9F-65D3C309AAB1}" type="presParOf" srcId="{BB632544-9BEA-454D-8900-943816B128D3}" destId="{6108019E-9CCA-4F85-923C-972A12A0E0D4}" srcOrd="1" destOrd="0" presId="urn:microsoft.com/office/officeart/2005/8/layout/lProcess2"/>
    <dgm:cxn modelId="{3BDCB91E-3C61-44F8-BD25-C52D8FA2A7E3}" type="presParOf" srcId="{BB632544-9BEA-454D-8900-943816B128D3}" destId="{B09A571B-FD3B-4080-9C6F-A5B92F6AACBD}" srcOrd="2" destOrd="0" presId="urn:microsoft.com/office/officeart/2005/8/layout/lProcess2"/>
    <dgm:cxn modelId="{F308E352-92AC-412A-B8D1-782D87A71D99}" type="presParOf" srcId="{BB632544-9BEA-454D-8900-943816B128D3}" destId="{880D1C4F-A222-4894-A943-B093DB49A8FB}" srcOrd="3" destOrd="0" presId="urn:microsoft.com/office/officeart/2005/8/layout/lProcess2"/>
    <dgm:cxn modelId="{AC507856-3780-40EE-88C2-23EE6B47DD9C}" type="presParOf" srcId="{BB632544-9BEA-454D-8900-943816B128D3}" destId="{BAD642BC-5E6E-4813-8F2E-47954B9B5E4C}" srcOrd="4" destOrd="0" presId="urn:microsoft.com/office/officeart/2005/8/layout/lProcess2"/>
    <dgm:cxn modelId="{FB92DA5F-B7FB-4394-B376-E6C8810CA214}" type="presParOf" srcId="{BB632544-9BEA-454D-8900-943816B128D3}" destId="{5B606ED7-1C26-415A-894F-30FD0D6D442F}" srcOrd="5" destOrd="0" presId="urn:microsoft.com/office/officeart/2005/8/layout/lProcess2"/>
    <dgm:cxn modelId="{E5B270BD-09B7-4726-A02A-0798AFDD7FD1}" type="presParOf" srcId="{BB632544-9BEA-454D-8900-943816B128D3}" destId="{72F763B6-1C07-4717-86A3-0671C1ABE6B7}" srcOrd="6" destOrd="0" presId="urn:microsoft.com/office/officeart/2005/8/layout/lProcess2"/>
    <dgm:cxn modelId="{BFBD4BFD-BECB-4ECC-827C-328C7D96B6FA}" type="presParOf" srcId="{BB632544-9BEA-454D-8900-943816B128D3}" destId="{3A28ACDC-FB3C-4D46-835A-D48AB62356F2}" srcOrd="7" destOrd="0" presId="urn:microsoft.com/office/officeart/2005/8/layout/lProcess2"/>
    <dgm:cxn modelId="{2D2976FD-18A2-4112-AE5C-85D2756E039B}" type="presParOf" srcId="{BB632544-9BEA-454D-8900-943816B128D3}" destId="{8E92511E-110D-495F-BB1E-F8737109861A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3ECA403-7E0D-4543-AA17-4E3C90B9288F}" type="doc">
      <dgm:prSet loTypeId="urn:microsoft.com/office/officeart/2005/8/layout/venn3" loCatId="relationship" qsTypeId="urn:microsoft.com/office/officeart/2005/8/quickstyle/3d2#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A244DFB-054E-49DB-BEDC-83F0B95A8D3A}">
      <dgm:prSet phldrT="[Text]"/>
      <dgm:spPr/>
      <dgm:t>
        <a:bodyPr/>
        <a:lstStyle/>
        <a:p>
          <a:r>
            <a:rPr lang="en-US" b="1" dirty="0">
              <a:ln>
                <a:solidFill>
                  <a:sysClr val="windowText" lastClr="000000"/>
                </a:solidFill>
              </a:ln>
            </a:rPr>
            <a:t>H</a:t>
          </a:r>
        </a:p>
      </dgm:t>
    </dgm:pt>
    <dgm:pt modelId="{236B3613-14EE-426B-802A-71FB037092A2}" type="parTrans" cxnId="{B5BD187F-93E8-4BBC-B844-E9E3F2BC766D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17A77660-5B1E-4499-A82F-EE2DD76FDF2C}" type="sibTrans" cxnId="{B5BD187F-93E8-4BBC-B844-E9E3F2BC766D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629BC62F-D48F-4CBB-B147-763E2BB6C32F}">
      <dgm:prSet phldrT="[Text]"/>
      <dgm:spPr/>
      <dgm:t>
        <a:bodyPr/>
        <a:lstStyle/>
        <a:p>
          <a:r>
            <a:rPr lang="en-US" b="1" dirty="0">
              <a:ln>
                <a:solidFill>
                  <a:sysClr val="windowText" lastClr="000000"/>
                </a:solidFill>
              </a:ln>
            </a:rPr>
            <a:t>A</a:t>
          </a:r>
        </a:p>
      </dgm:t>
    </dgm:pt>
    <dgm:pt modelId="{F6617299-AB61-4EC2-BDDF-9BC0C99E54B1}" type="parTrans" cxnId="{D630D71C-31E8-4B24-83FD-91144854C128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897E1316-21B5-4392-BB0E-B59AAF345E36}" type="sibTrans" cxnId="{D630D71C-31E8-4B24-83FD-91144854C128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A8500CB7-3F81-4DE1-A7B1-E54BB9CEAD5C}">
      <dgm:prSet phldrT="[Text]"/>
      <dgm:spPr/>
      <dgm:t>
        <a:bodyPr/>
        <a:lstStyle/>
        <a:p>
          <a:r>
            <a:rPr lang="en-US" b="1" dirty="0">
              <a:ln>
                <a:solidFill>
                  <a:sysClr val="windowText" lastClr="000000"/>
                </a:solidFill>
              </a:ln>
            </a:rPr>
            <a:t>R</a:t>
          </a:r>
        </a:p>
      </dgm:t>
    </dgm:pt>
    <dgm:pt modelId="{9A5C5D3A-1310-4F24-A69B-D36197F1FD20}" type="parTrans" cxnId="{3F6A66EE-2021-4137-B6E7-906BC61DDE03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47CE8B12-A7F2-4CE9-BFCA-CC226D2860E7}" type="sibTrans" cxnId="{3F6A66EE-2021-4137-B6E7-906BC61DDE03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3A4F13A9-3A7B-493B-82FF-E99864F56AAF}">
      <dgm:prSet phldrT="[Text]"/>
      <dgm:spPr/>
      <dgm:t>
        <a:bodyPr/>
        <a:lstStyle/>
        <a:p>
          <a:r>
            <a:rPr lang="en-US" b="1" dirty="0">
              <a:ln>
                <a:solidFill>
                  <a:sysClr val="windowText" lastClr="000000"/>
                </a:solidFill>
              </a:ln>
            </a:rPr>
            <a:t>M</a:t>
          </a:r>
        </a:p>
      </dgm:t>
    </dgm:pt>
    <dgm:pt modelId="{9C796566-490B-4A3F-BF81-76C3F417579E}" type="parTrans" cxnId="{237D28D2-A924-42BF-BECF-037228183163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24F29A03-31F8-44E0-9C86-CE485C78B25B}" type="sibTrans" cxnId="{237D28D2-A924-42BF-BECF-037228183163}">
      <dgm:prSet/>
      <dgm:spPr/>
      <dgm:t>
        <a:bodyPr/>
        <a:lstStyle/>
        <a:p>
          <a:endParaRPr lang="en-US" b="1">
            <a:ln>
              <a:solidFill>
                <a:sysClr val="windowText" lastClr="000000"/>
              </a:solidFill>
            </a:ln>
          </a:endParaRPr>
        </a:p>
      </dgm:t>
    </dgm:pt>
    <dgm:pt modelId="{2DBB1F0F-AB3A-4B10-8369-28E8DB488B4D}" type="pres">
      <dgm:prSet presAssocID="{C3ECA403-7E0D-4543-AA17-4E3C90B9288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0BB85661-AE5D-4A31-A5FF-C790DABBE14A}" type="pres">
      <dgm:prSet presAssocID="{4A244DFB-054E-49DB-BEDC-83F0B95A8D3A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D450A2EE-DC6A-44B6-BCE0-2F0B418C9007}" type="pres">
      <dgm:prSet presAssocID="{17A77660-5B1E-4499-A82F-EE2DD76FDF2C}" presName="space" presStyleCnt="0"/>
      <dgm:spPr/>
    </dgm:pt>
    <dgm:pt modelId="{46A49E17-E1B7-4595-970B-967BBE8FA5EB}" type="pres">
      <dgm:prSet presAssocID="{629BC62F-D48F-4CBB-B147-763E2BB6C32F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A2CAE10A-3476-46B9-BCA7-6EB1026ECFF0}" type="pres">
      <dgm:prSet presAssocID="{897E1316-21B5-4392-BB0E-B59AAF345E36}" presName="space" presStyleCnt="0"/>
      <dgm:spPr/>
    </dgm:pt>
    <dgm:pt modelId="{E7024992-9EE2-4E64-BEE7-650472B9DC15}" type="pres">
      <dgm:prSet presAssocID="{A8500CB7-3F81-4DE1-A7B1-E54BB9CEAD5C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4D0976BE-0FA5-44A6-8C84-3D0B70CFD679}" type="pres">
      <dgm:prSet presAssocID="{47CE8B12-A7F2-4CE9-BFCA-CC226D2860E7}" presName="space" presStyleCnt="0"/>
      <dgm:spPr/>
    </dgm:pt>
    <dgm:pt modelId="{8BD1DD7F-AD40-4AFB-AEF8-E26F02B757E2}" type="pres">
      <dgm:prSet presAssocID="{3A4F13A9-3A7B-493B-82FF-E99864F56AAF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</dgm:ptLst>
  <dgm:cxnLst>
    <dgm:cxn modelId="{B5BD187F-93E8-4BBC-B844-E9E3F2BC766D}" srcId="{C3ECA403-7E0D-4543-AA17-4E3C90B9288F}" destId="{4A244DFB-054E-49DB-BEDC-83F0B95A8D3A}" srcOrd="0" destOrd="0" parTransId="{236B3613-14EE-426B-802A-71FB037092A2}" sibTransId="{17A77660-5B1E-4499-A82F-EE2DD76FDF2C}"/>
    <dgm:cxn modelId="{D1E9D092-FCDE-49C7-A6BF-8E2327A5895D}" type="presOf" srcId="{3A4F13A9-3A7B-493B-82FF-E99864F56AAF}" destId="{8BD1DD7F-AD40-4AFB-AEF8-E26F02B757E2}" srcOrd="0" destOrd="0" presId="urn:microsoft.com/office/officeart/2005/8/layout/venn3"/>
    <dgm:cxn modelId="{237D28D2-A924-42BF-BECF-037228183163}" srcId="{C3ECA403-7E0D-4543-AA17-4E3C90B9288F}" destId="{3A4F13A9-3A7B-493B-82FF-E99864F56AAF}" srcOrd="3" destOrd="0" parTransId="{9C796566-490B-4A3F-BF81-76C3F417579E}" sibTransId="{24F29A03-31F8-44E0-9C86-CE485C78B25B}"/>
    <dgm:cxn modelId="{F47542FC-676F-416D-B9B1-46A7B7A8E628}" type="presOf" srcId="{4A244DFB-054E-49DB-BEDC-83F0B95A8D3A}" destId="{0BB85661-AE5D-4A31-A5FF-C790DABBE14A}" srcOrd="0" destOrd="0" presId="urn:microsoft.com/office/officeart/2005/8/layout/venn3"/>
    <dgm:cxn modelId="{3F6A66EE-2021-4137-B6E7-906BC61DDE03}" srcId="{C3ECA403-7E0D-4543-AA17-4E3C90B9288F}" destId="{A8500CB7-3F81-4DE1-A7B1-E54BB9CEAD5C}" srcOrd="2" destOrd="0" parTransId="{9A5C5D3A-1310-4F24-A69B-D36197F1FD20}" sibTransId="{47CE8B12-A7F2-4CE9-BFCA-CC226D2860E7}"/>
    <dgm:cxn modelId="{2E03E758-3684-4F95-AEC1-CB14EEFB6B5B}" type="presOf" srcId="{A8500CB7-3F81-4DE1-A7B1-E54BB9CEAD5C}" destId="{E7024992-9EE2-4E64-BEE7-650472B9DC15}" srcOrd="0" destOrd="0" presId="urn:microsoft.com/office/officeart/2005/8/layout/venn3"/>
    <dgm:cxn modelId="{602CB5F9-E331-4072-B791-36E6CB1DCAC2}" type="presOf" srcId="{629BC62F-D48F-4CBB-B147-763E2BB6C32F}" destId="{46A49E17-E1B7-4595-970B-967BBE8FA5EB}" srcOrd="0" destOrd="0" presId="urn:microsoft.com/office/officeart/2005/8/layout/venn3"/>
    <dgm:cxn modelId="{D630D71C-31E8-4B24-83FD-91144854C128}" srcId="{C3ECA403-7E0D-4543-AA17-4E3C90B9288F}" destId="{629BC62F-D48F-4CBB-B147-763E2BB6C32F}" srcOrd="1" destOrd="0" parTransId="{F6617299-AB61-4EC2-BDDF-9BC0C99E54B1}" sibTransId="{897E1316-21B5-4392-BB0E-B59AAF345E36}"/>
    <dgm:cxn modelId="{FDE121EE-5B76-4F4D-956E-E92171A46AAE}" type="presOf" srcId="{C3ECA403-7E0D-4543-AA17-4E3C90B9288F}" destId="{2DBB1F0F-AB3A-4B10-8369-28E8DB488B4D}" srcOrd="0" destOrd="0" presId="urn:microsoft.com/office/officeart/2005/8/layout/venn3"/>
    <dgm:cxn modelId="{FB213D63-CD27-4D5B-9164-D00893DBD196}" type="presParOf" srcId="{2DBB1F0F-AB3A-4B10-8369-28E8DB488B4D}" destId="{0BB85661-AE5D-4A31-A5FF-C790DABBE14A}" srcOrd="0" destOrd="0" presId="urn:microsoft.com/office/officeart/2005/8/layout/venn3"/>
    <dgm:cxn modelId="{B46BB80F-8230-40A5-B0FC-909E700BDCE7}" type="presParOf" srcId="{2DBB1F0F-AB3A-4B10-8369-28E8DB488B4D}" destId="{D450A2EE-DC6A-44B6-BCE0-2F0B418C9007}" srcOrd="1" destOrd="0" presId="urn:microsoft.com/office/officeart/2005/8/layout/venn3"/>
    <dgm:cxn modelId="{A68424A9-0881-4149-B8A6-268672EFF8DE}" type="presParOf" srcId="{2DBB1F0F-AB3A-4B10-8369-28E8DB488B4D}" destId="{46A49E17-E1B7-4595-970B-967BBE8FA5EB}" srcOrd="2" destOrd="0" presId="urn:microsoft.com/office/officeart/2005/8/layout/venn3"/>
    <dgm:cxn modelId="{2CB7AEE1-4055-4147-A89B-5B27EBF0BBAF}" type="presParOf" srcId="{2DBB1F0F-AB3A-4B10-8369-28E8DB488B4D}" destId="{A2CAE10A-3476-46B9-BCA7-6EB1026ECFF0}" srcOrd="3" destOrd="0" presId="urn:microsoft.com/office/officeart/2005/8/layout/venn3"/>
    <dgm:cxn modelId="{97AE9001-3698-4A98-837E-FEF4443C948D}" type="presParOf" srcId="{2DBB1F0F-AB3A-4B10-8369-28E8DB488B4D}" destId="{E7024992-9EE2-4E64-BEE7-650472B9DC15}" srcOrd="4" destOrd="0" presId="urn:microsoft.com/office/officeart/2005/8/layout/venn3"/>
    <dgm:cxn modelId="{6917A185-70AF-41A4-86A0-E892F9349B23}" type="presParOf" srcId="{2DBB1F0F-AB3A-4B10-8369-28E8DB488B4D}" destId="{4D0976BE-0FA5-44A6-8C84-3D0B70CFD679}" srcOrd="5" destOrd="0" presId="urn:microsoft.com/office/officeart/2005/8/layout/venn3"/>
    <dgm:cxn modelId="{5BE0EF94-6331-4E38-8973-1F9A6C08E81E}" type="presParOf" srcId="{2DBB1F0F-AB3A-4B10-8369-28E8DB488B4D}" destId="{8BD1DD7F-AD40-4AFB-AEF8-E26F02B757E2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0FDBA20-5811-4FC5-A94D-20EDECED1FFA}" type="doc">
      <dgm:prSet loTypeId="urn:microsoft.com/office/officeart/2005/8/layout/vList2" loCatId="list" qsTypeId="urn:microsoft.com/office/officeart/2005/8/quickstyle/3d4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74D469B-4E2A-4023-AB6B-DAECCB6BC148}">
      <dgm:prSet phldrT="[Text]"/>
      <dgm:spPr/>
      <dgm:t>
        <a:bodyPr/>
        <a:lstStyle/>
        <a:p>
          <a:r>
            <a:rPr lang="en-US" b="1" i="1" dirty="0"/>
            <a:t>H</a:t>
          </a:r>
          <a:r>
            <a:rPr lang="en-US" i="1" dirty="0"/>
            <a:t>eat</a:t>
          </a:r>
        </a:p>
      </dgm:t>
    </dgm:pt>
    <dgm:pt modelId="{E1682BF4-8FC0-4E93-92DB-94E7E81F98A8}" type="parTrans" cxnId="{4ECFCF97-F653-4A85-BF9A-5DCF68A82DDB}">
      <dgm:prSet/>
      <dgm:spPr/>
      <dgm:t>
        <a:bodyPr/>
        <a:lstStyle/>
        <a:p>
          <a:endParaRPr lang="en-US"/>
        </a:p>
      </dgm:t>
    </dgm:pt>
    <dgm:pt modelId="{CDF4DF76-74F0-476D-AE7A-9A66212513F2}" type="sibTrans" cxnId="{4ECFCF97-F653-4A85-BF9A-5DCF68A82DDB}">
      <dgm:prSet/>
      <dgm:spPr/>
      <dgm:t>
        <a:bodyPr/>
        <a:lstStyle/>
        <a:p>
          <a:endParaRPr lang="en-US"/>
        </a:p>
      </dgm:t>
    </dgm:pt>
    <dgm:pt modelId="{703BE457-BF21-4186-9C6F-99066738FABF}">
      <dgm:prSet phldrT="[Text]"/>
      <dgm:spPr/>
      <dgm:t>
        <a:bodyPr/>
        <a:lstStyle/>
        <a:p>
          <a:r>
            <a:rPr lang="en-US" dirty="0" err="1"/>
            <a:t>Jangan</a:t>
          </a:r>
          <a:r>
            <a:rPr lang="en-US" dirty="0"/>
            <a:t> </a:t>
          </a:r>
          <a:r>
            <a:rPr lang="en-US" dirty="0" err="1"/>
            <a:t>memberikan</a:t>
          </a:r>
          <a:r>
            <a:rPr lang="en-US" dirty="0"/>
            <a:t> </a:t>
          </a:r>
          <a:r>
            <a:rPr lang="en-US" dirty="0" err="1"/>
            <a:t>kompres</a:t>
          </a:r>
          <a:r>
            <a:rPr lang="en-US" dirty="0"/>
            <a:t> </a:t>
          </a:r>
          <a:r>
            <a:rPr lang="en-US" dirty="0" err="1"/>
            <a:t>panas</a:t>
          </a:r>
          <a:r>
            <a:rPr lang="en-US" dirty="0"/>
            <a:t> </a:t>
          </a:r>
          <a:r>
            <a:rPr lang="en-US" dirty="0" err="1"/>
            <a:t>atau</a:t>
          </a:r>
          <a:r>
            <a:rPr lang="en-US" dirty="0"/>
            <a:t> </a:t>
          </a:r>
          <a:r>
            <a:rPr lang="en-US" dirty="0" err="1"/>
            <a:t>mengoleskan</a:t>
          </a:r>
          <a:r>
            <a:rPr lang="en-US" dirty="0"/>
            <a:t> </a:t>
          </a:r>
          <a:r>
            <a:rPr lang="en-US" dirty="0" err="1"/>
            <a:t>sesuatu</a:t>
          </a:r>
          <a:r>
            <a:rPr lang="en-US" dirty="0"/>
            <a:t> yang </a:t>
          </a:r>
          <a:r>
            <a:rPr lang="en-US" dirty="0" err="1"/>
            <a:t>panas</a:t>
          </a:r>
          <a:endParaRPr lang="en-US" dirty="0"/>
        </a:p>
      </dgm:t>
    </dgm:pt>
    <dgm:pt modelId="{0E72AC1F-5646-40F0-AC58-59D922AF4266}" type="parTrans" cxnId="{FAC47683-4E2F-4D20-9938-D5B277C87396}">
      <dgm:prSet/>
      <dgm:spPr/>
      <dgm:t>
        <a:bodyPr/>
        <a:lstStyle/>
        <a:p>
          <a:endParaRPr lang="en-US"/>
        </a:p>
      </dgm:t>
    </dgm:pt>
    <dgm:pt modelId="{D731E0F7-7062-48E1-93F2-2BD52B3780B7}" type="sibTrans" cxnId="{FAC47683-4E2F-4D20-9938-D5B277C87396}">
      <dgm:prSet/>
      <dgm:spPr/>
      <dgm:t>
        <a:bodyPr/>
        <a:lstStyle/>
        <a:p>
          <a:endParaRPr lang="en-US"/>
        </a:p>
      </dgm:t>
    </dgm:pt>
    <dgm:pt modelId="{26CC45F3-14AF-4BE7-B9A6-1A5A64380F82}">
      <dgm:prSet phldrT="[Text]"/>
      <dgm:spPr/>
      <dgm:t>
        <a:bodyPr/>
        <a:lstStyle/>
        <a:p>
          <a:r>
            <a:rPr lang="en-US" b="1" i="1" dirty="0"/>
            <a:t>A</a:t>
          </a:r>
          <a:r>
            <a:rPr lang="en-US" i="1" dirty="0"/>
            <a:t>lcohol</a:t>
          </a:r>
        </a:p>
      </dgm:t>
    </dgm:pt>
    <dgm:pt modelId="{73C4105C-26CE-4946-8EED-076836334558}" type="parTrans" cxnId="{FBE07352-5759-48CC-98E3-1BEA5C97FC8D}">
      <dgm:prSet/>
      <dgm:spPr/>
      <dgm:t>
        <a:bodyPr/>
        <a:lstStyle/>
        <a:p>
          <a:endParaRPr lang="en-US"/>
        </a:p>
      </dgm:t>
    </dgm:pt>
    <dgm:pt modelId="{326C2E08-1DF5-4670-A120-8ADD13889A3B}" type="sibTrans" cxnId="{FBE07352-5759-48CC-98E3-1BEA5C97FC8D}">
      <dgm:prSet/>
      <dgm:spPr/>
      <dgm:t>
        <a:bodyPr/>
        <a:lstStyle/>
        <a:p>
          <a:endParaRPr lang="en-US"/>
        </a:p>
      </dgm:t>
    </dgm:pt>
    <dgm:pt modelId="{219B51A0-6894-4326-B63D-DE8EE0BEAEB1}">
      <dgm:prSet phldrT="[Text]"/>
      <dgm:spPr/>
      <dgm:t>
        <a:bodyPr/>
        <a:lstStyle/>
        <a:p>
          <a:r>
            <a:rPr lang="en-US" dirty="0" err="1"/>
            <a:t>Hindari</a:t>
          </a:r>
          <a:r>
            <a:rPr lang="en-US" dirty="0"/>
            <a:t> </a:t>
          </a:r>
          <a:r>
            <a:rPr lang="en-US" dirty="0" err="1"/>
            <a:t>konsumsi</a:t>
          </a:r>
          <a:r>
            <a:rPr lang="en-US" dirty="0"/>
            <a:t> </a:t>
          </a:r>
          <a:r>
            <a:rPr lang="en-US" dirty="0" err="1"/>
            <a:t>alkohol</a:t>
          </a:r>
          <a:endParaRPr lang="en-US" dirty="0"/>
        </a:p>
      </dgm:t>
    </dgm:pt>
    <dgm:pt modelId="{40A3DCE1-72D5-4800-A14E-ACEE77203157}" type="parTrans" cxnId="{EC75FEEA-BA50-4B6C-87C8-F48C1EC40F0C}">
      <dgm:prSet/>
      <dgm:spPr/>
      <dgm:t>
        <a:bodyPr/>
        <a:lstStyle/>
        <a:p>
          <a:endParaRPr lang="en-US"/>
        </a:p>
      </dgm:t>
    </dgm:pt>
    <dgm:pt modelId="{8F081CFC-B2B9-4FBF-8F7B-BD3105F79032}" type="sibTrans" cxnId="{EC75FEEA-BA50-4B6C-87C8-F48C1EC40F0C}">
      <dgm:prSet/>
      <dgm:spPr/>
      <dgm:t>
        <a:bodyPr/>
        <a:lstStyle/>
        <a:p>
          <a:endParaRPr lang="en-US"/>
        </a:p>
      </dgm:t>
    </dgm:pt>
    <dgm:pt modelId="{876BF704-C70C-4013-B181-99FC1181EAF3}">
      <dgm:prSet phldrT="[Text]"/>
      <dgm:spPr/>
      <dgm:t>
        <a:bodyPr/>
        <a:lstStyle/>
        <a:p>
          <a:r>
            <a:rPr lang="en-US" b="1" i="1" dirty="0"/>
            <a:t>R</a:t>
          </a:r>
          <a:r>
            <a:rPr lang="en-US" i="1" dirty="0"/>
            <a:t>un</a:t>
          </a:r>
        </a:p>
      </dgm:t>
    </dgm:pt>
    <dgm:pt modelId="{30E91E08-AC18-46FF-AADE-E9A0130860D8}" type="parTrans" cxnId="{9D5F1177-44F7-4D06-854B-DA8C26CCD57B}">
      <dgm:prSet/>
      <dgm:spPr/>
      <dgm:t>
        <a:bodyPr/>
        <a:lstStyle/>
        <a:p>
          <a:endParaRPr lang="en-US"/>
        </a:p>
      </dgm:t>
    </dgm:pt>
    <dgm:pt modelId="{A58D37FD-8D67-490D-AB86-180D37DEA39E}" type="sibTrans" cxnId="{9D5F1177-44F7-4D06-854B-DA8C26CCD57B}">
      <dgm:prSet/>
      <dgm:spPr/>
      <dgm:t>
        <a:bodyPr/>
        <a:lstStyle/>
        <a:p>
          <a:endParaRPr lang="en-US"/>
        </a:p>
      </dgm:t>
    </dgm:pt>
    <dgm:pt modelId="{5E64FA40-C583-4C6E-8AC1-888F34043CF2}">
      <dgm:prSet phldrT="[Text]"/>
      <dgm:spPr/>
      <dgm:t>
        <a:bodyPr/>
        <a:lstStyle/>
        <a:p>
          <a:r>
            <a:rPr lang="en-US" b="1" i="1" dirty="0"/>
            <a:t>M</a:t>
          </a:r>
          <a:r>
            <a:rPr lang="en-US" i="1" dirty="0"/>
            <a:t>assage</a:t>
          </a:r>
        </a:p>
      </dgm:t>
    </dgm:pt>
    <dgm:pt modelId="{9E2A71F2-28DA-4887-A836-055F03998B7D}" type="parTrans" cxnId="{17843502-058B-44CF-83F4-021D7465CEB0}">
      <dgm:prSet/>
      <dgm:spPr/>
      <dgm:t>
        <a:bodyPr/>
        <a:lstStyle/>
        <a:p>
          <a:endParaRPr lang="en-US"/>
        </a:p>
      </dgm:t>
    </dgm:pt>
    <dgm:pt modelId="{AFD6B0AF-1D1A-49A4-BC4E-CF91F8B3386F}" type="sibTrans" cxnId="{17843502-058B-44CF-83F4-021D7465CEB0}">
      <dgm:prSet/>
      <dgm:spPr/>
      <dgm:t>
        <a:bodyPr/>
        <a:lstStyle/>
        <a:p>
          <a:endParaRPr lang="en-US"/>
        </a:p>
      </dgm:t>
    </dgm:pt>
    <dgm:pt modelId="{E382C94B-4C25-4899-A7BB-C76923CC463E}">
      <dgm:prSet phldrT="[Text]"/>
      <dgm:spPr/>
      <dgm:t>
        <a:bodyPr/>
        <a:lstStyle/>
        <a:p>
          <a:r>
            <a:rPr lang="en-US" i="1" dirty="0" err="1"/>
            <a:t>Jangan</a:t>
          </a:r>
          <a:r>
            <a:rPr lang="en-US" i="1" dirty="0"/>
            <a:t> </a:t>
          </a:r>
          <a:r>
            <a:rPr lang="en-US" i="1" dirty="0" err="1"/>
            <a:t>mulai</a:t>
          </a:r>
          <a:r>
            <a:rPr lang="en-US" i="1" dirty="0"/>
            <a:t> </a:t>
          </a:r>
          <a:r>
            <a:rPr lang="en-US" i="1" dirty="0" err="1"/>
            <a:t>berolahraga</a:t>
          </a:r>
          <a:r>
            <a:rPr lang="en-US" i="1" dirty="0"/>
            <a:t> </a:t>
          </a:r>
          <a:r>
            <a:rPr lang="en-US" i="1" dirty="0" err="1"/>
            <a:t>lagi</a:t>
          </a:r>
          <a:r>
            <a:rPr lang="en-US" i="1" dirty="0"/>
            <a:t> </a:t>
          </a:r>
          <a:r>
            <a:rPr lang="en-US" i="1" dirty="0" err="1"/>
            <a:t>terlalu</a:t>
          </a:r>
          <a:r>
            <a:rPr lang="en-US" i="1" dirty="0"/>
            <a:t> </a:t>
          </a:r>
          <a:r>
            <a:rPr lang="en-US" i="1" dirty="0" err="1"/>
            <a:t>cepat</a:t>
          </a:r>
          <a:endParaRPr lang="en-US" i="1" dirty="0"/>
        </a:p>
      </dgm:t>
    </dgm:pt>
    <dgm:pt modelId="{EC714616-88F9-444C-9D80-A11528FEF864}" type="parTrans" cxnId="{D1A2DB94-C620-4FF6-99BC-B51388A9BC22}">
      <dgm:prSet/>
      <dgm:spPr/>
      <dgm:t>
        <a:bodyPr/>
        <a:lstStyle/>
        <a:p>
          <a:endParaRPr lang="en-US"/>
        </a:p>
      </dgm:t>
    </dgm:pt>
    <dgm:pt modelId="{266B94C1-0035-4B99-B0B8-898636DECFF0}" type="sibTrans" cxnId="{D1A2DB94-C620-4FF6-99BC-B51388A9BC22}">
      <dgm:prSet/>
      <dgm:spPr/>
      <dgm:t>
        <a:bodyPr/>
        <a:lstStyle/>
        <a:p>
          <a:endParaRPr lang="en-US"/>
        </a:p>
      </dgm:t>
    </dgm:pt>
    <dgm:pt modelId="{71E03D83-2E52-4129-8025-F5A112EE449E}">
      <dgm:prSet phldrT="[Text]"/>
      <dgm:spPr/>
      <dgm:t>
        <a:bodyPr/>
        <a:lstStyle/>
        <a:p>
          <a:r>
            <a:rPr lang="en-US" dirty="0" err="1"/>
            <a:t>Perdarahan</a:t>
          </a:r>
          <a:r>
            <a:rPr lang="en-US" dirty="0"/>
            <a:t> </a:t>
          </a:r>
          <a:r>
            <a:rPr lang="en-US" dirty="0">
              <a:sym typeface="Wingdings 3"/>
            </a:rPr>
            <a:t></a:t>
          </a:r>
          <a:endParaRPr lang="en-US" dirty="0"/>
        </a:p>
      </dgm:t>
    </dgm:pt>
    <dgm:pt modelId="{6854477E-E0CE-4883-B185-2891C1422F91}" type="parTrans" cxnId="{81763E0C-4724-4955-AAC8-7E3D59F4ACEA}">
      <dgm:prSet/>
      <dgm:spPr/>
      <dgm:t>
        <a:bodyPr/>
        <a:lstStyle/>
        <a:p>
          <a:endParaRPr lang="en-US"/>
        </a:p>
      </dgm:t>
    </dgm:pt>
    <dgm:pt modelId="{1A5B0865-A01C-4B13-B6D9-8262BC7ED8A3}" type="sibTrans" cxnId="{81763E0C-4724-4955-AAC8-7E3D59F4ACEA}">
      <dgm:prSet/>
      <dgm:spPr/>
      <dgm:t>
        <a:bodyPr/>
        <a:lstStyle/>
        <a:p>
          <a:endParaRPr lang="en-US"/>
        </a:p>
      </dgm:t>
    </dgm:pt>
    <dgm:pt modelId="{72E4A9EA-94C7-4FCA-9AB8-9586AE6C8779}">
      <dgm:prSet phldrT="[Text]"/>
      <dgm:spPr/>
      <dgm:t>
        <a:bodyPr/>
        <a:lstStyle/>
        <a:p>
          <a:r>
            <a:rPr lang="en-US" dirty="0"/>
            <a:t>Edema </a:t>
          </a:r>
          <a:r>
            <a:rPr lang="en-US" dirty="0">
              <a:sym typeface="Wingdings 3"/>
            </a:rPr>
            <a:t></a:t>
          </a:r>
          <a:endParaRPr lang="en-US" dirty="0"/>
        </a:p>
      </dgm:t>
    </dgm:pt>
    <dgm:pt modelId="{E9C831AC-D5FB-497F-A129-8941F0FBFC8D}" type="parTrans" cxnId="{B7C2E58A-176C-4FD4-B929-23D06E0F3711}">
      <dgm:prSet/>
      <dgm:spPr/>
      <dgm:t>
        <a:bodyPr/>
        <a:lstStyle/>
        <a:p>
          <a:endParaRPr lang="en-US"/>
        </a:p>
      </dgm:t>
    </dgm:pt>
    <dgm:pt modelId="{B23E9E77-28AE-4DF4-A32A-492273C60D3E}" type="sibTrans" cxnId="{B7C2E58A-176C-4FD4-B929-23D06E0F3711}">
      <dgm:prSet/>
      <dgm:spPr/>
      <dgm:t>
        <a:bodyPr/>
        <a:lstStyle/>
        <a:p>
          <a:endParaRPr lang="en-US"/>
        </a:p>
      </dgm:t>
    </dgm:pt>
    <dgm:pt modelId="{80700B51-F350-4BCB-A442-4BB217FC6D50}">
      <dgm:prSet phldrT="[Text]"/>
      <dgm:spPr/>
      <dgm:t>
        <a:bodyPr/>
        <a:lstStyle/>
        <a:p>
          <a:r>
            <a:rPr lang="en-US" i="1" dirty="0" err="1"/>
            <a:t>Cedera</a:t>
          </a:r>
          <a:r>
            <a:rPr lang="en-US" i="1" dirty="0"/>
            <a:t> </a:t>
          </a:r>
          <a:r>
            <a:rPr lang="en-US" i="1" dirty="0" err="1"/>
            <a:t>memburuk</a:t>
          </a:r>
          <a:endParaRPr lang="en-US" i="1" dirty="0"/>
        </a:p>
      </dgm:t>
    </dgm:pt>
    <dgm:pt modelId="{F792A882-A0CA-4CAD-AF1B-E8BFF2D37BD0}" type="parTrans" cxnId="{531BEDB7-8636-4425-A648-B56EA73F7AC5}">
      <dgm:prSet/>
      <dgm:spPr/>
      <dgm:t>
        <a:bodyPr/>
        <a:lstStyle/>
        <a:p>
          <a:endParaRPr lang="en-US"/>
        </a:p>
      </dgm:t>
    </dgm:pt>
    <dgm:pt modelId="{E0789043-8AB0-4E55-80C9-D35CF03C60C9}" type="sibTrans" cxnId="{531BEDB7-8636-4425-A648-B56EA73F7AC5}">
      <dgm:prSet/>
      <dgm:spPr/>
      <dgm:t>
        <a:bodyPr/>
        <a:lstStyle/>
        <a:p>
          <a:endParaRPr lang="en-US"/>
        </a:p>
      </dgm:t>
    </dgm:pt>
    <dgm:pt modelId="{3AEC1523-63B2-445B-B3A8-74433FE8AD2B}">
      <dgm:prSet phldrT="[Text]"/>
      <dgm:spPr/>
      <dgm:t>
        <a:bodyPr/>
        <a:lstStyle/>
        <a:p>
          <a:r>
            <a:rPr lang="en-US" i="1" dirty="0" err="1"/>
            <a:t>Jangan</a:t>
          </a:r>
          <a:r>
            <a:rPr lang="en-US" i="1" dirty="0"/>
            <a:t> </a:t>
          </a:r>
          <a:r>
            <a:rPr lang="en-US" i="1" dirty="0" err="1"/>
            <a:t>memijat</a:t>
          </a:r>
          <a:r>
            <a:rPr lang="en-US" i="1" dirty="0"/>
            <a:t> area yang </a:t>
          </a:r>
          <a:r>
            <a:rPr lang="en-US" i="1" dirty="0" err="1"/>
            <a:t>cedera</a:t>
          </a:r>
          <a:endParaRPr lang="en-US" i="1" dirty="0"/>
        </a:p>
      </dgm:t>
    </dgm:pt>
    <dgm:pt modelId="{18600143-AA2D-4C9D-B73F-0B12738D585E}" type="parTrans" cxnId="{69008E7C-CB26-4277-BA61-4AF98CA81AA6}">
      <dgm:prSet/>
      <dgm:spPr/>
      <dgm:t>
        <a:bodyPr/>
        <a:lstStyle/>
        <a:p>
          <a:endParaRPr lang="en-US"/>
        </a:p>
      </dgm:t>
    </dgm:pt>
    <dgm:pt modelId="{30133A76-DED3-4CB9-B786-17ECD6202B61}" type="sibTrans" cxnId="{69008E7C-CB26-4277-BA61-4AF98CA81AA6}">
      <dgm:prSet/>
      <dgm:spPr/>
      <dgm:t>
        <a:bodyPr/>
        <a:lstStyle/>
        <a:p>
          <a:endParaRPr lang="en-US"/>
        </a:p>
      </dgm:t>
    </dgm:pt>
    <dgm:pt modelId="{E682C8F4-B767-4C18-AB0C-F620D081BFC9}">
      <dgm:prSet phldrT="[Text]"/>
      <dgm:spPr/>
      <dgm:t>
        <a:bodyPr/>
        <a:lstStyle/>
        <a:p>
          <a:r>
            <a:rPr lang="en-US" i="1" dirty="0"/>
            <a:t>Edema &amp; </a:t>
          </a:r>
          <a:r>
            <a:rPr lang="en-US" i="1" dirty="0" err="1"/>
            <a:t>perdarahan</a:t>
          </a:r>
          <a:r>
            <a:rPr lang="en-US" i="1" dirty="0"/>
            <a:t> </a:t>
          </a:r>
          <a:r>
            <a:rPr lang="en-US" dirty="0">
              <a:sym typeface="Wingdings 3"/>
            </a:rPr>
            <a:t></a:t>
          </a:r>
          <a:endParaRPr lang="en-US" i="1" dirty="0"/>
        </a:p>
      </dgm:t>
    </dgm:pt>
    <dgm:pt modelId="{56C6F551-17DF-4FF8-A9D7-0C8AA8A4C296}" type="parTrans" cxnId="{59692F99-990F-4454-8976-82EB0F292A67}">
      <dgm:prSet/>
      <dgm:spPr/>
      <dgm:t>
        <a:bodyPr/>
        <a:lstStyle/>
        <a:p>
          <a:endParaRPr lang="en-US"/>
        </a:p>
      </dgm:t>
    </dgm:pt>
    <dgm:pt modelId="{6479C278-60F2-4049-89C6-E40A162D59CF}" type="sibTrans" cxnId="{59692F99-990F-4454-8976-82EB0F292A67}">
      <dgm:prSet/>
      <dgm:spPr/>
      <dgm:t>
        <a:bodyPr/>
        <a:lstStyle/>
        <a:p>
          <a:endParaRPr lang="en-US"/>
        </a:p>
      </dgm:t>
    </dgm:pt>
    <dgm:pt modelId="{2B3AB421-A218-4DE4-AD27-D17D89E688EA}" type="pres">
      <dgm:prSet presAssocID="{30FDBA20-5811-4FC5-A94D-20EDECED1F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416B3C6C-3439-40B0-9D33-23E95E2F56BE}" type="pres">
      <dgm:prSet presAssocID="{E74D469B-4E2A-4023-AB6B-DAECCB6BC14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58D66CE-1A7C-496F-AF8B-98110C1AD144}" type="pres">
      <dgm:prSet presAssocID="{E74D469B-4E2A-4023-AB6B-DAECCB6BC148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F2F830A9-186E-4892-B455-5FE8C400F767}" type="pres">
      <dgm:prSet presAssocID="{26CC45F3-14AF-4BE7-B9A6-1A5A64380F8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17850007-B63F-4486-A2FD-874518F74C31}" type="pres">
      <dgm:prSet presAssocID="{26CC45F3-14AF-4BE7-B9A6-1A5A64380F82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85B1AEA5-8BC8-43DB-8D3A-79AA38D3BA3E}" type="pres">
      <dgm:prSet presAssocID="{876BF704-C70C-4013-B181-99FC1181EAF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84FB495D-C53F-4E57-BCF6-F49107E577F5}" type="pres">
      <dgm:prSet presAssocID="{876BF704-C70C-4013-B181-99FC1181EAF3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E15165E-BF18-4D76-AD8E-93BE712223EA}" type="pres">
      <dgm:prSet presAssocID="{5E64FA40-C583-4C6E-8AC1-888F34043CF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EBEA58E4-1D37-4D0E-8D93-8BD5F8C141EE}" type="pres">
      <dgm:prSet presAssocID="{5E64FA40-C583-4C6E-8AC1-888F34043CF2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</dgm:ptLst>
  <dgm:cxnLst>
    <dgm:cxn modelId="{9D5F1177-44F7-4D06-854B-DA8C26CCD57B}" srcId="{30FDBA20-5811-4FC5-A94D-20EDECED1FFA}" destId="{876BF704-C70C-4013-B181-99FC1181EAF3}" srcOrd="2" destOrd="0" parTransId="{30E91E08-AC18-46FF-AADE-E9A0130860D8}" sibTransId="{A58D37FD-8D67-490D-AB86-180D37DEA39E}"/>
    <dgm:cxn modelId="{5272ECC9-64C3-404B-95BA-91F5466968D3}" type="presOf" srcId="{72E4A9EA-94C7-4FCA-9AB8-9586AE6C8779}" destId="{17850007-B63F-4486-A2FD-874518F74C31}" srcOrd="0" destOrd="1" presId="urn:microsoft.com/office/officeart/2005/8/layout/vList2"/>
    <dgm:cxn modelId="{B7C2E58A-176C-4FD4-B929-23D06E0F3711}" srcId="{26CC45F3-14AF-4BE7-B9A6-1A5A64380F82}" destId="{72E4A9EA-94C7-4FCA-9AB8-9586AE6C8779}" srcOrd="1" destOrd="0" parTransId="{E9C831AC-D5FB-497F-A129-8941F0FBFC8D}" sibTransId="{B23E9E77-28AE-4DF4-A32A-492273C60D3E}"/>
    <dgm:cxn modelId="{4ECFCF97-F653-4A85-BF9A-5DCF68A82DDB}" srcId="{30FDBA20-5811-4FC5-A94D-20EDECED1FFA}" destId="{E74D469B-4E2A-4023-AB6B-DAECCB6BC148}" srcOrd="0" destOrd="0" parTransId="{E1682BF4-8FC0-4E93-92DB-94E7E81F98A8}" sibTransId="{CDF4DF76-74F0-476D-AE7A-9A66212513F2}"/>
    <dgm:cxn modelId="{59692F99-990F-4454-8976-82EB0F292A67}" srcId="{5E64FA40-C583-4C6E-8AC1-888F34043CF2}" destId="{E682C8F4-B767-4C18-AB0C-F620D081BFC9}" srcOrd="1" destOrd="0" parTransId="{56C6F551-17DF-4FF8-A9D7-0C8AA8A4C296}" sibTransId="{6479C278-60F2-4049-89C6-E40A162D59CF}"/>
    <dgm:cxn modelId="{FAC47683-4E2F-4D20-9938-D5B277C87396}" srcId="{E74D469B-4E2A-4023-AB6B-DAECCB6BC148}" destId="{703BE457-BF21-4186-9C6F-99066738FABF}" srcOrd="0" destOrd="0" parTransId="{0E72AC1F-5646-40F0-AC58-59D922AF4266}" sibTransId="{D731E0F7-7062-48E1-93F2-2BD52B3780B7}"/>
    <dgm:cxn modelId="{2D6D1789-4908-4D03-964F-4BD25EEC32A7}" type="presOf" srcId="{30FDBA20-5811-4FC5-A94D-20EDECED1FFA}" destId="{2B3AB421-A218-4DE4-AD27-D17D89E688EA}" srcOrd="0" destOrd="0" presId="urn:microsoft.com/office/officeart/2005/8/layout/vList2"/>
    <dgm:cxn modelId="{35CE6B59-90ED-4859-A800-6BA1E6EF7E51}" type="presOf" srcId="{71E03D83-2E52-4129-8025-F5A112EE449E}" destId="{258D66CE-1A7C-496F-AF8B-98110C1AD144}" srcOrd="0" destOrd="1" presId="urn:microsoft.com/office/officeart/2005/8/layout/vList2"/>
    <dgm:cxn modelId="{9EF8C21D-8C56-4E68-B4F1-7DC3D1E31182}" type="presOf" srcId="{219B51A0-6894-4326-B63D-DE8EE0BEAEB1}" destId="{17850007-B63F-4486-A2FD-874518F74C31}" srcOrd="0" destOrd="0" presId="urn:microsoft.com/office/officeart/2005/8/layout/vList2"/>
    <dgm:cxn modelId="{17843502-058B-44CF-83F4-021D7465CEB0}" srcId="{30FDBA20-5811-4FC5-A94D-20EDECED1FFA}" destId="{5E64FA40-C583-4C6E-8AC1-888F34043CF2}" srcOrd="3" destOrd="0" parTransId="{9E2A71F2-28DA-4887-A836-055F03998B7D}" sibTransId="{AFD6B0AF-1D1A-49A4-BC4E-CF91F8B3386F}"/>
    <dgm:cxn modelId="{D1A2DB94-C620-4FF6-99BC-B51388A9BC22}" srcId="{876BF704-C70C-4013-B181-99FC1181EAF3}" destId="{E382C94B-4C25-4899-A7BB-C76923CC463E}" srcOrd="0" destOrd="0" parTransId="{EC714616-88F9-444C-9D80-A11528FEF864}" sibTransId="{266B94C1-0035-4B99-B0B8-898636DECFF0}"/>
    <dgm:cxn modelId="{C7DE6C26-ED77-4300-9BF8-83BCF558CFA7}" type="presOf" srcId="{E682C8F4-B767-4C18-AB0C-F620D081BFC9}" destId="{EBEA58E4-1D37-4D0E-8D93-8BD5F8C141EE}" srcOrd="0" destOrd="1" presId="urn:microsoft.com/office/officeart/2005/8/layout/vList2"/>
    <dgm:cxn modelId="{55CE256E-6000-4B4F-A0E2-B13988878391}" type="presOf" srcId="{703BE457-BF21-4186-9C6F-99066738FABF}" destId="{258D66CE-1A7C-496F-AF8B-98110C1AD144}" srcOrd="0" destOrd="0" presId="urn:microsoft.com/office/officeart/2005/8/layout/vList2"/>
    <dgm:cxn modelId="{0E458FD1-DD3C-459D-B4A1-B15ECB2C4D21}" type="presOf" srcId="{E382C94B-4C25-4899-A7BB-C76923CC463E}" destId="{84FB495D-C53F-4E57-BCF6-F49107E577F5}" srcOrd="0" destOrd="0" presId="urn:microsoft.com/office/officeart/2005/8/layout/vList2"/>
    <dgm:cxn modelId="{AABE1F28-C7B5-4B47-8C94-B472BC48310E}" type="presOf" srcId="{5E64FA40-C583-4C6E-8AC1-888F34043CF2}" destId="{2E15165E-BF18-4D76-AD8E-93BE712223EA}" srcOrd="0" destOrd="0" presId="urn:microsoft.com/office/officeart/2005/8/layout/vList2"/>
    <dgm:cxn modelId="{A70B32E4-839D-415B-967F-D4F6E5FFEFCB}" type="presOf" srcId="{876BF704-C70C-4013-B181-99FC1181EAF3}" destId="{85B1AEA5-8BC8-43DB-8D3A-79AA38D3BA3E}" srcOrd="0" destOrd="0" presId="urn:microsoft.com/office/officeart/2005/8/layout/vList2"/>
    <dgm:cxn modelId="{CF9DB0CB-9FF8-4CF0-9E00-2DDB1F7F3262}" type="presOf" srcId="{E74D469B-4E2A-4023-AB6B-DAECCB6BC148}" destId="{416B3C6C-3439-40B0-9D33-23E95E2F56BE}" srcOrd="0" destOrd="0" presId="urn:microsoft.com/office/officeart/2005/8/layout/vList2"/>
    <dgm:cxn modelId="{81763E0C-4724-4955-AAC8-7E3D59F4ACEA}" srcId="{E74D469B-4E2A-4023-AB6B-DAECCB6BC148}" destId="{71E03D83-2E52-4129-8025-F5A112EE449E}" srcOrd="1" destOrd="0" parTransId="{6854477E-E0CE-4883-B185-2891C1422F91}" sibTransId="{1A5B0865-A01C-4B13-B6D9-8262BC7ED8A3}"/>
    <dgm:cxn modelId="{531BEDB7-8636-4425-A648-B56EA73F7AC5}" srcId="{876BF704-C70C-4013-B181-99FC1181EAF3}" destId="{80700B51-F350-4BCB-A442-4BB217FC6D50}" srcOrd="1" destOrd="0" parTransId="{F792A882-A0CA-4CAD-AF1B-E8BFF2D37BD0}" sibTransId="{E0789043-8AB0-4E55-80C9-D35CF03C60C9}"/>
    <dgm:cxn modelId="{BB1E0569-C9CA-4B13-94A6-14027786A844}" type="presOf" srcId="{80700B51-F350-4BCB-A442-4BB217FC6D50}" destId="{84FB495D-C53F-4E57-BCF6-F49107E577F5}" srcOrd="0" destOrd="1" presId="urn:microsoft.com/office/officeart/2005/8/layout/vList2"/>
    <dgm:cxn modelId="{FBE07352-5759-48CC-98E3-1BEA5C97FC8D}" srcId="{30FDBA20-5811-4FC5-A94D-20EDECED1FFA}" destId="{26CC45F3-14AF-4BE7-B9A6-1A5A64380F82}" srcOrd="1" destOrd="0" parTransId="{73C4105C-26CE-4946-8EED-076836334558}" sibTransId="{326C2E08-1DF5-4670-A120-8ADD13889A3B}"/>
    <dgm:cxn modelId="{97946A25-F34A-40A5-903C-CBB81FE6A3CD}" type="presOf" srcId="{3AEC1523-63B2-445B-B3A8-74433FE8AD2B}" destId="{EBEA58E4-1D37-4D0E-8D93-8BD5F8C141EE}" srcOrd="0" destOrd="0" presId="urn:microsoft.com/office/officeart/2005/8/layout/vList2"/>
    <dgm:cxn modelId="{3C7DD3D5-8E4E-41EA-8779-249DF7D3C5E3}" type="presOf" srcId="{26CC45F3-14AF-4BE7-B9A6-1A5A64380F82}" destId="{F2F830A9-186E-4892-B455-5FE8C400F767}" srcOrd="0" destOrd="0" presId="urn:microsoft.com/office/officeart/2005/8/layout/vList2"/>
    <dgm:cxn modelId="{69008E7C-CB26-4277-BA61-4AF98CA81AA6}" srcId="{5E64FA40-C583-4C6E-8AC1-888F34043CF2}" destId="{3AEC1523-63B2-445B-B3A8-74433FE8AD2B}" srcOrd="0" destOrd="0" parTransId="{18600143-AA2D-4C9D-B73F-0B12738D585E}" sibTransId="{30133A76-DED3-4CB9-B786-17ECD6202B61}"/>
    <dgm:cxn modelId="{EC75FEEA-BA50-4B6C-87C8-F48C1EC40F0C}" srcId="{26CC45F3-14AF-4BE7-B9A6-1A5A64380F82}" destId="{219B51A0-6894-4326-B63D-DE8EE0BEAEB1}" srcOrd="0" destOrd="0" parTransId="{40A3DCE1-72D5-4800-A14E-ACEE77203157}" sibTransId="{8F081CFC-B2B9-4FBF-8F7B-BD3105F79032}"/>
    <dgm:cxn modelId="{D5468932-A034-4B7C-9588-7B6C7C352A10}" type="presParOf" srcId="{2B3AB421-A218-4DE4-AD27-D17D89E688EA}" destId="{416B3C6C-3439-40B0-9D33-23E95E2F56BE}" srcOrd="0" destOrd="0" presId="urn:microsoft.com/office/officeart/2005/8/layout/vList2"/>
    <dgm:cxn modelId="{E13B8F83-3FF4-4E28-8AFA-A38566F87D04}" type="presParOf" srcId="{2B3AB421-A218-4DE4-AD27-D17D89E688EA}" destId="{258D66CE-1A7C-496F-AF8B-98110C1AD144}" srcOrd="1" destOrd="0" presId="urn:microsoft.com/office/officeart/2005/8/layout/vList2"/>
    <dgm:cxn modelId="{C0B95A02-0FA6-4A2A-BD9E-8C142EBBBEEE}" type="presParOf" srcId="{2B3AB421-A218-4DE4-AD27-D17D89E688EA}" destId="{F2F830A9-186E-4892-B455-5FE8C400F767}" srcOrd="2" destOrd="0" presId="urn:microsoft.com/office/officeart/2005/8/layout/vList2"/>
    <dgm:cxn modelId="{D9E0C619-BF9A-409A-B210-659A34E7A46D}" type="presParOf" srcId="{2B3AB421-A218-4DE4-AD27-D17D89E688EA}" destId="{17850007-B63F-4486-A2FD-874518F74C31}" srcOrd="3" destOrd="0" presId="urn:microsoft.com/office/officeart/2005/8/layout/vList2"/>
    <dgm:cxn modelId="{E076CE21-28F1-4DE9-8969-5956D365A8F6}" type="presParOf" srcId="{2B3AB421-A218-4DE4-AD27-D17D89E688EA}" destId="{85B1AEA5-8BC8-43DB-8D3A-79AA38D3BA3E}" srcOrd="4" destOrd="0" presId="urn:microsoft.com/office/officeart/2005/8/layout/vList2"/>
    <dgm:cxn modelId="{7CDB377B-7DF3-4506-9940-886982DCEA0E}" type="presParOf" srcId="{2B3AB421-A218-4DE4-AD27-D17D89E688EA}" destId="{84FB495D-C53F-4E57-BCF6-F49107E577F5}" srcOrd="5" destOrd="0" presId="urn:microsoft.com/office/officeart/2005/8/layout/vList2"/>
    <dgm:cxn modelId="{3EB54598-32A6-4B30-9A0A-A02D0C2B5F02}" type="presParOf" srcId="{2B3AB421-A218-4DE4-AD27-D17D89E688EA}" destId="{2E15165E-BF18-4D76-AD8E-93BE712223EA}" srcOrd="6" destOrd="0" presId="urn:microsoft.com/office/officeart/2005/8/layout/vList2"/>
    <dgm:cxn modelId="{90C50BFB-1E4E-49C8-BC93-F799D972D1ED}" type="presParOf" srcId="{2B3AB421-A218-4DE4-AD27-D17D89E688EA}" destId="{EBEA58E4-1D37-4D0E-8D93-8BD5F8C141EE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920ADB8-1F3C-4675-9A87-EF037E783C2D}" type="doc">
      <dgm:prSet loTypeId="urn:microsoft.com/office/officeart/2005/8/layout/hProcess4" loCatId="process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C682A024-E377-4B16-95D2-6A2348164EF4}">
      <dgm:prSet phldrT="[Text]"/>
      <dgm:spPr/>
      <dgm:t>
        <a:bodyPr/>
        <a:lstStyle/>
        <a:p>
          <a:r>
            <a:rPr lang="en-US" dirty="0" err="1"/>
            <a:t>Gunakan</a:t>
          </a:r>
          <a:r>
            <a:rPr lang="en-US" dirty="0"/>
            <a:t> </a:t>
          </a:r>
          <a:r>
            <a:rPr lang="en-US" dirty="0" err="1"/>
            <a:t>sarung</a:t>
          </a:r>
          <a:r>
            <a:rPr lang="en-US" dirty="0"/>
            <a:t> </a:t>
          </a:r>
          <a:r>
            <a:rPr lang="en-US" dirty="0" err="1"/>
            <a:t>tangan</a:t>
          </a:r>
          <a:endParaRPr lang="en-US" dirty="0"/>
        </a:p>
      </dgm:t>
    </dgm:pt>
    <dgm:pt modelId="{4A445EE0-EBA1-4A2A-BDDD-B41F4AC92490}" type="parTrans" cxnId="{967F59B0-C852-4973-A859-D91FC8076230}">
      <dgm:prSet/>
      <dgm:spPr/>
      <dgm:t>
        <a:bodyPr/>
        <a:lstStyle/>
        <a:p>
          <a:endParaRPr lang="en-US"/>
        </a:p>
      </dgm:t>
    </dgm:pt>
    <dgm:pt modelId="{F3721932-00A0-49C5-B131-5591958EBABA}" type="sibTrans" cxnId="{967F59B0-C852-4973-A859-D91FC8076230}">
      <dgm:prSet/>
      <dgm:spPr/>
      <dgm:t>
        <a:bodyPr/>
        <a:lstStyle/>
        <a:p>
          <a:endParaRPr lang="en-US"/>
        </a:p>
      </dgm:t>
    </dgm:pt>
    <dgm:pt modelId="{43F696A3-DFB3-49E4-8F24-E14AF0B1DFC7}">
      <dgm:prSet phldrT="[Text]"/>
      <dgm:spPr/>
      <dgm:t>
        <a:bodyPr/>
        <a:lstStyle/>
        <a:p>
          <a:r>
            <a:rPr lang="en-US" dirty="0" err="1"/>
            <a:t>Mencegah</a:t>
          </a:r>
          <a:r>
            <a:rPr lang="en-US" dirty="0"/>
            <a:t> </a:t>
          </a:r>
          <a:r>
            <a:rPr lang="en-US" dirty="0" err="1"/>
            <a:t>penularan</a:t>
          </a:r>
          <a:r>
            <a:rPr lang="en-US" dirty="0"/>
            <a:t> </a:t>
          </a:r>
          <a:r>
            <a:rPr lang="en-US" dirty="0" err="1"/>
            <a:t>penyakit</a:t>
          </a:r>
          <a:endParaRPr lang="en-US" dirty="0"/>
        </a:p>
      </dgm:t>
    </dgm:pt>
    <dgm:pt modelId="{7E6C321F-1A24-43ED-8747-8D9AD0ACBEFA}" type="parTrans" cxnId="{996C8327-5292-47B6-AA67-98DF04468100}">
      <dgm:prSet/>
      <dgm:spPr/>
      <dgm:t>
        <a:bodyPr/>
        <a:lstStyle/>
        <a:p>
          <a:endParaRPr lang="en-US"/>
        </a:p>
      </dgm:t>
    </dgm:pt>
    <dgm:pt modelId="{1D612676-1929-4141-B7CD-041CFC27331C}" type="sibTrans" cxnId="{996C8327-5292-47B6-AA67-98DF04468100}">
      <dgm:prSet/>
      <dgm:spPr/>
      <dgm:t>
        <a:bodyPr/>
        <a:lstStyle/>
        <a:p>
          <a:endParaRPr lang="en-US"/>
        </a:p>
      </dgm:t>
    </dgm:pt>
    <dgm:pt modelId="{D5B0E331-1973-4695-926D-9E0B54CC521B}">
      <dgm:prSet phldrT="[Text]"/>
      <dgm:spPr/>
      <dgm:t>
        <a:bodyPr/>
        <a:lstStyle/>
        <a:p>
          <a:r>
            <a:rPr lang="en-US" dirty="0" err="1"/>
            <a:t>Bersihkan</a:t>
          </a:r>
          <a:r>
            <a:rPr lang="en-US" dirty="0"/>
            <a:t> </a:t>
          </a:r>
          <a:r>
            <a:rPr lang="en-US" dirty="0" err="1"/>
            <a:t>luka</a:t>
          </a:r>
          <a:endParaRPr lang="en-US" dirty="0"/>
        </a:p>
      </dgm:t>
    </dgm:pt>
    <dgm:pt modelId="{45A445F0-1420-46E3-89F9-8B19D9008E5C}" type="parTrans" cxnId="{0D050075-300B-49F6-B925-0676D9AAFE2A}">
      <dgm:prSet/>
      <dgm:spPr/>
      <dgm:t>
        <a:bodyPr/>
        <a:lstStyle/>
        <a:p>
          <a:endParaRPr lang="en-US"/>
        </a:p>
      </dgm:t>
    </dgm:pt>
    <dgm:pt modelId="{E3EDFC82-E68B-4B37-B46E-3D0DA7B17724}" type="sibTrans" cxnId="{0D050075-300B-49F6-B925-0676D9AAFE2A}">
      <dgm:prSet/>
      <dgm:spPr/>
      <dgm:t>
        <a:bodyPr/>
        <a:lstStyle/>
        <a:p>
          <a:endParaRPr lang="en-US"/>
        </a:p>
      </dgm:t>
    </dgm:pt>
    <dgm:pt modelId="{7A9B0CA8-39E0-4A92-8BC8-F08665665A84}">
      <dgm:prSet phldrT="[Text]"/>
      <dgm:spPr/>
      <dgm:t>
        <a:bodyPr/>
        <a:lstStyle/>
        <a:p>
          <a:r>
            <a:rPr lang="en-US" dirty="0"/>
            <a:t>Air </a:t>
          </a:r>
          <a:r>
            <a:rPr lang="en-US" dirty="0" err="1"/>
            <a:t>minum</a:t>
          </a:r>
          <a:r>
            <a:rPr lang="en-US" dirty="0"/>
            <a:t> </a:t>
          </a:r>
          <a:r>
            <a:rPr lang="en-US" dirty="0" err="1"/>
            <a:t>mengalir</a:t>
          </a:r>
          <a:r>
            <a:rPr lang="en-US" dirty="0"/>
            <a:t> / Betadine</a:t>
          </a:r>
        </a:p>
      </dgm:t>
    </dgm:pt>
    <dgm:pt modelId="{2A33CB58-66A6-4C34-A573-5FBE87C93354}" type="parTrans" cxnId="{CFBA1ACF-9635-45BD-8006-9C6372C81094}">
      <dgm:prSet/>
      <dgm:spPr/>
      <dgm:t>
        <a:bodyPr/>
        <a:lstStyle/>
        <a:p>
          <a:endParaRPr lang="en-US"/>
        </a:p>
      </dgm:t>
    </dgm:pt>
    <dgm:pt modelId="{53DF270C-6F4A-4DA9-AE3B-98DBE945C431}" type="sibTrans" cxnId="{CFBA1ACF-9635-45BD-8006-9C6372C81094}">
      <dgm:prSet/>
      <dgm:spPr/>
      <dgm:t>
        <a:bodyPr/>
        <a:lstStyle/>
        <a:p>
          <a:endParaRPr lang="en-US"/>
        </a:p>
      </dgm:t>
    </dgm:pt>
    <dgm:pt modelId="{C2A39D91-9905-4903-9E5C-CF945B111B9B}">
      <dgm:prSet phldrT="[Text]"/>
      <dgm:spPr/>
      <dgm:t>
        <a:bodyPr/>
        <a:lstStyle/>
        <a:p>
          <a:r>
            <a:rPr lang="en-US" dirty="0" err="1"/>
            <a:t>Tutup</a:t>
          </a:r>
          <a:r>
            <a:rPr lang="en-US" dirty="0"/>
            <a:t> </a:t>
          </a:r>
          <a:r>
            <a:rPr lang="en-US" dirty="0" err="1"/>
            <a:t>luka</a:t>
          </a:r>
          <a:endParaRPr lang="en-US" dirty="0"/>
        </a:p>
      </dgm:t>
    </dgm:pt>
    <dgm:pt modelId="{2FD9A214-7946-4947-8B2C-053B5868C440}" type="parTrans" cxnId="{8F0A6645-615D-4C7D-9AB0-25453FDF5F20}">
      <dgm:prSet/>
      <dgm:spPr/>
      <dgm:t>
        <a:bodyPr/>
        <a:lstStyle/>
        <a:p>
          <a:endParaRPr lang="en-US"/>
        </a:p>
      </dgm:t>
    </dgm:pt>
    <dgm:pt modelId="{1F395422-F1AF-4AA6-83AE-F64C5FA5262F}" type="sibTrans" cxnId="{8F0A6645-615D-4C7D-9AB0-25453FDF5F20}">
      <dgm:prSet/>
      <dgm:spPr/>
      <dgm:t>
        <a:bodyPr/>
        <a:lstStyle/>
        <a:p>
          <a:endParaRPr lang="en-US"/>
        </a:p>
      </dgm:t>
    </dgm:pt>
    <dgm:pt modelId="{9CC23DD7-5E47-4725-9F35-98127BD6EB66}">
      <dgm:prSet phldrT="[Text]"/>
      <dgm:spPr/>
      <dgm:t>
        <a:bodyPr/>
        <a:lstStyle/>
        <a:p>
          <a:r>
            <a:rPr lang="en-US" dirty="0" err="1"/>
            <a:t>Kasa</a:t>
          </a:r>
          <a:endParaRPr lang="en-US" dirty="0"/>
        </a:p>
      </dgm:t>
    </dgm:pt>
    <dgm:pt modelId="{3DC1840A-E480-4C5B-B3DE-7A4DF731879E}" type="parTrans" cxnId="{7D90E754-8DB8-4599-9A54-37DD44546304}">
      <dgm:prSet/>
      <dgm:spPr/>
      <dgm:t>
        <a:bodyPr/>
        <a:lstStyle/>
        <a:p>
          <a:endParaRPr lang="en-US"/>
        </a:p>
      </dgm:t>
    </dgm:pt>
    <dgm:pt modelId="{F974597D-CC92-47F5-8265-1E0C1DEFA594}" type="sibTrans" cxnId="{7D90E754-8DB8-4599-9A54-37DD44546304}">
      <dgm:prSet/>
      <dgm:spPr/>
      <dgm:t>
        <a:bodyPr/>
        <a:lstStyle/>
        <a:p>
          <a:endParaRPr lang="en-US"/>
        </a:p>
      </dgm:t>
    </dgm:pt>
    <dgm:pt modelId="{61B26E86-A7CD-41C2-A7FE-87CF73070FFE}">
      <dgm:prSet phldrT="[Text]"/>
      <dgm:spPr/>
      <dgm:t>
        <a:bodyPr/>
        <a:lstStyle/>
        <a:p>
          <a:r>
            <a:rPr lang="en-US" dirty="0" err="1"/>
            <a:t>Ukuran</a:t>
          </a:r>
          <a:r>
            <a:rPr lang="en-US" dirty="0"/>
            <a:t> &gt; </a:t>
          </a:r>
          <a:r>
            <a:rPr lang="en-US" dirty="0" err="1"/>
            <a:t>luka</a:t>
          </a:r>
          <a:endParaRPr lang="en-US" dirty="0"/>
        </a:p>
      </dgm:t>
    </dgm:pt>
    <dgm:pt modelId="{33D5DBA7-24D8-480C-ADA3-17EC3DA0201F}" type="parTrans" cxnId="{4AA50824-4A25-4523-A510-C7B7E3D592A0}">
      <dgm:prSet/>
      <dgm:spPr/>
      <dgm:t>
        <a:bodyPr/>
        <a:lstStyle/>
        <a:p>
          <a:endParaRPr lang="en-US"/>
        </a:p>
      </dgm:t>
    </dgm:pt>
    <dgm:pt modelId="{31713C02-737D-4D9B-A155-7CF574DF67BF}" type="sibTrans" cxnId="{4AA50824-4A25-4523-A510-C7B7E3D592A0}">
      <dgm:prSet/>
      <dgm:spPr/>
      <dgm:t>
        <a:bodyPr/>
        <a:lstStyle/>
        <a:p>
          <a:endParaRPr lang="en-US"/>
        </a:p>
      </dgm:t>
    </dgm:pt>
    <dgm:pt modelId="{65FF867F-AF21-4F47-9924-9ED3A99581B4}">
      <dgm:prSet phldrT="[Text]"/>
      <dgm:spPr/>
      <dgm:t>
        <a:bodyPr/>
        <a:lstStyle/>
        <a:p>
          <a:r>
            <a:rPr lang="en-US" dirty="0" err="1"/>
            <a:t>Kasa</a:t>
          </a:r>
          <a:endParaRPr lang="en-US" dirty="0"/>
        </a:p>
      </dgm:t>
    </dgm:pt>
    <dgm:pt modelId="{CB1B58BA-3ABB-428B-A373-7134C39E9846}" type="parTrans" cxnId="{F6CA7216-75D7-463B-B414-87AB14C4E339}">
      <dgm:prSet/>
      <dgm:spPr/>
      <dgm:t>
        <a:bodyPr/>
        <a:lstStyle/>
        <a:p>
          <a:endParaRPr lang="en-US"/>
        </a:p>
      </dgm:t>
    </dgm:pt>
    <dgm:pt modelId="{8388963E-C01F-41A6-9D2C-9A8BC388659C}" type="sibTrans" cxnId="{F6CA7216-75D7-463B-B414-87AB14C4E339}">
      <dgm:prSet/>
      <dgm:spPr/>
      <dgm:t>
        <a:bodyPr/>
        <a:lstStyle/>
        <a:p>
          <a:endParaRPr lang="en-US"/>
        </a:p>
      </dgm:t>
    </dgm:pt>
    <dgm:pt modelId="{B5A6E478-C9A2-4542-AA2D-B390C64DE99B}">
      <dgm:prSet phldrT="[Text]"/>
      <dgm:spPr/>
      <dgm:t>
        <a:bodyPr/>
        <a:lstStyle/>
        <a:p>
          <a:r>
            <a:rPr lang="en-US" dirty="0" err="1"/>
            <a:t>Plester</a:t>
          </a:r>
          <a:r>
            <a:rPr lang="en-US" dirty="0"/>
            <a:t> </a:t>
          </a:r>
          <a:r>
            <a:rPr lang="en-US" dirty="0" err="1"/>
            <a:t>seluruh</a:t>
          </a:r>
          <a:r>
            <a:rPr lang="en-US" dirty="0"/>
            <a:t> </a:t>
          </a:r>
          <a:r>
            <a:rPr lang="en-US" dirty="0" err="1"/>
            <a:t>tepi</a:t>
          </a:r>
          <a:r>
            <a:rPr lang="en-US" dirty="0"/>
            <a:t> </a:t>
          </a:r>
          <a:r>
            <a:rPr lang="en-US" dirty="0" err="1"/>
            <a:t>kasa</a:t>
          </a:r>
          <a:endParaRPr lang="en-US" dirty="0"/>
        </a:p>
      </dgm:t>
    </dgm:pt>
    <dgm:pt modelId="{83CCC9FD-1CCE-43FD-B178-B3309B552341}" type="parTrans" cxnId="{6FE0DC6B-C1D7-4F45-A02A-303F33EBBEFA}">
      <dgm:prSet/>
      <dgm:spPr/>
      <dgm:t>
        <a:bodyPr/>
        <a:lstStyle/>
        <a:p>
          <a:endParaRPr lang="en-US"/>
        </a:p>
      </dgm:t>
    </dgm:pt>
    <dgm:pt modelId="{4F5A0019-FDA7-4495-8E17-95E9656E6A20}" type="sibTrans" cxnId="{6FE0DC6B-C1D7-4F45-A02A-303F33EBBEFA}">
      <dgm:prSet/>
      <dgm:spPr/>
      <dgm:t>
        <a:bodyPr/>
        <a:lstStyle/>
        <a:p>
          <a:endParaRPr lang="en-US"/>
        </a:p>
      </dgm:t>
    </dgm:pt>
    <dgm:pt modelId="{390709D4-8BF7-438B-92FC-375C20399DA8}" type="pres">
      <dgm:prSet presAssocID="{7920ADB8-1F3C-4675-9A87-EF037E783C2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366AFE4F-25B4-417B-92E2-8C8FA52F6B4A}" type="pres">
      <dgm:prSet presAssocID="{7920ADB8-1F3C-4675-9A87-EF037E783C2D}" presName="tSp" presStyleCnt="0"/>
      <dgm:spPr/>
    </dgm:pt>
    <dgm:pt modelId="{04224D3C-B57E-4B04-9DE7-F1D911522894}" type="pres">
      <dgm:prSet presAssocID="{7920ADB8-1F3C-4675-9A87-EF037E783C2D}" presName="bSp" presStyleCnt="0"/>
      <dgm:spPr/>
    </dgm:pt>
    <dgm:pt modelId="{F3450149-4D68-4833-BAF0-E6628BC1DC3F}" type="pres">
      <dgm:prSet presAssocID="{7920ADB8-1F3C-4675-9A87-EF037E783C2D}" presName="process" presStyleCnt="0"/>
      <dgm:spPr/>
    </dgm:pt>
    <dgm:pt modelId="{565999FA-C250-47CE-AC4F-3D97790F9C3E}" type="pres">
      <dgm:prSet presAssocID="{C682A024-E377-4B16-95D2-6A2348164EF4}" presName="composite1" presStyleCnt="0"/>
      <dgm:spPr/>
    </dgm:pt>
    <dgm:pt modelId="{9EF4AA70-5D13-42FA-A39B-1B9A0F004441}" type="pres">
      <dgm:prSet presAssocID="{C682A024-E377-4B16-95D2-6A2348164EF4}" presName="dummyNode1" presStyleLbl="node1" presStyleIdx="0" presStyleCnt="3"/>
      <dgm:spPr/>
    </dgm:pt>
    <dgm:pt modelId="{9ADFEFF1-FCFD-443E-B727-9A849F5D62F4}" type="pres">
      <dgm:prSet presAssocID="{C682A024-E377-4B16-95D2-6A2348164EF4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E63B3323-390F-4FB4-BA6E-EF67CD34D733}" type="pres">
      <dgm:prSet presAssocID="{C682A024-E377-4B16-95D2-6A2348164EF4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47F6A075-1C74-4878-BB74-E06978ECFC41}" type="pres">
      <dgm:prSet presAssocID="{C682A024-E377-4B16-95D2-6A2348164EF4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70515F7E-3105-48F9-B7F7-DEA919B13990}" type="pres">
      <dgm:prSet presAssocID="{C682A024-E377-4B16-95D2-6A2348164EF4}" presName="connSite1" presStyleCnt="0"/>
      <dgm:spPr/>
    </dgm:pt>
    <dgm:pt modelId="{33948A81-5657-4A88-BE3B-88B328F01EA7}" type="pres">
      <dgm:prSet presAssocID="{F3721932-00A0-49C5-B131-5591958EBABA}" presName="Name9" presStyleLbl="sibTrans2D1" presStyleIdx="0" presStyleCnt="2"/>
      <dgm:spPr/>
      <dgm:t>
        <a:bodyPr/>
        <a:lstStyle/>
        <a:p>
          <a:endParaRPr lang="en-ID"/>
        </a:p>
      </dgm:t>
    </dgm:pt>
    <dgm:pt modelId="{F06BF2F2-98E1-4239-959D-477EE08FC6D6}" type="pres">
      <dgm:prSet presAssocID="{D5B0E331-1973-4695-926D-9E0B54CC521B}" presName="composite2" presStyleCnt="0"/>
      <dgm:spPr/>
    </dgm:pt>
    <dgm:pt modelId="{866F7EBD-C981-4295-BAEE-8CC517C2AB23}" type="pres">
      <dgm:prSet presAssocID="{D5B0E331-1973-4695-926D-9E0B54CC521B}" presName="dummyNode2" presStyleLbl="node1" presStyleIdx="0" presStyleCnt="3"/>
      <dgm:spPr/>
    </dgm:pt>
    <dgm:pt modelId="{9C4F75E9-A364-4B3D-9102-84F785E9B855}" type="pres">
      <dgm:prSet presAssocID="{D5B0E331-1973-4695-926D-9E0B54CC521B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31530C8A-9B02-498F-B55F-8032AB47D4AD}" type="pres">
      <dgm:prSet presAssocID="{D5B0E331-1973-4695-926D-9E0B54CC521B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9A6888AD-E01F-4613-86AC-0AB88796BEBF}" type="pres">
      <dgm:prSet presAssocID="{D5B0E331-1973-4695-926D-9E0B54CC521B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EF347B22-EE35-4C7B-8F8B-253D68985369}" type="pres">
      <dgm:prSet presAssocID="{D5B0E331-1973-4695-926D-9E0B54CC521B}" presName="connSite2" presStyleCnt="0"/>
      <dgm:spPr/>
    </dgm:pt>
    <dgm:pt modelId="{9B601C10-A085-4E86-9C37-DB2527B4D953}" type="pres">
      <dgm:prSet presAssocID="{E3EDFC82-E68B-4B37-B46E-3D0DA7B17724}" presName="Name18" presStyleLbl="sibTrans2D1" presStyleIdx="1" presStyleCnt="2"/>
      <dgm:spPr/>
      <dgm:t>
        <a:bodyPr/>
        <a:lstStyle/>
        <a:p>
          <a:endParaRPr lang="en-ID"/>
        </a:p>
      </dgm:t>
    </dgm:pt>
    <dgm:pt modelId="{02C42FB4-BB4D-4216-A82E-1F132DB0D0A8}" type="pres">
      <dgm:prSet presAssocID="{C2A39D91-9905-4903-9E5C-CF945B111B9B}" presName="composite1" presStyleCnt="0"/>
      <dgm:spPr/>
    </dgm:pt>
    <dgm:pt modelId="{61529917-E7B6-4F2C-9853-8199879A7499}" type="pres">
      <dgm:prSet presAssocID="{C2A39D91-9905-4903-9E5C-CF945B111B9B}" presName="dummyNode1" presStyleLbl="node1" presStyleIdx="1" presStyleCnt="3"/>
      <dgm:spPr/>
    </dgm:pt>
    <dgm:pt modelId="{D8799A8B-694B-4440-A1B3-AB28FA6CFB76}" type="pres">
      <dgm:prSet presAssocID="{C2A39D91-9905-4903-9E5C-CF945B111B9B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2DB0E22D-8854-4A34-83DF-22BC853DB8E2}" type="pres">
      <dgm:prSet presAssocID="{C2A39D91-9905-4903-9E5C-CF945B111B9B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4B00F725-D1AA-4284-8921-8B678CDA6C3F}" type="pres">
      <dgm:prSet presAssocID="{C2A39D91-9905-4903-9E5C-CF945B111B9B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D979C65F-E751-44EF-A8B0-8C31BB9625D0}" type="pres">
      <dgm:prSet presAssocID="{C2A39D91-9905-4903-9E5C-CF945B111B9B}" presName="connSite1" presStyleCnt="0"/>
      <dgm:spPr/>
    </dgm:pt>
  </dgm:ptLst>
  <dgm:cxnLst>
    <dgm:cxn modelId="{931229A5-DC55-4CDE-A32B-91B890E40401}" type="presOf" srcId="{61B26E86-A7CD-41C2-A7FE-87CF73070FFE}" destId="{2DB0E22D-8854-4A34-83DF-22BC853DB8E2}" srcOrd="1" destOrd="1" presId="urn:microsoft.com/office/officeart/2005/8/layout/hProcess4"/>
    <dgm:cxn modelId="{82D76EDF-D069-4453-8086-5692C48FA78C}" type="presOf" srcId="{7A9B0CA8-39E0-4A92-8BC8-F08665665A84}" destId="{31530C8A-9B02-498F-B55F-8032AB47D4AD}" srcOrd="1" destOrd="0" presId="urn:microsoft.com/office/officeart/2005/8/layout/hProcess4"/>
    <dgm:cxn modelId="{49408D19-C8E0-4C72-8D1D-3B386074C68E}" type="presOf" srcId="{E3EDFC82-E68B-4B37-B46E-3D0DA7B17724}" destId="{9B601C10-A085-4E86-9C37-DB2527B4D953}" srcOrd="0" destOrd="0" presId="urn:microsoft.com/office/officeart/2005/8/layout/hProcess4"/>
    <dgm:cxn modelId="{59F19C7B-1813-4193-BA2C-E500AAD9DCD9}" type="presOf" srcId="{B5A6E478-C9A2-4542-AA2D-B390C64DE99B}" destId="{2DB0E22D-8854-4A34-83DF-22BC853DB8E2}" srcOrd="1" destOrd="2" presId="urn:microsoft.com/office/officeart/2005/8/layout/hProcess4"/>
    <dgm:cxn modelId="{A60F9B01-1352-43B3-8378-BE240CDF8410}" type="presOf" srcId="{7A9B0CA8-39E0-4A92-8BC8-F08665665A84}" destId="{9C4F75E9-A364-4B3D-9102-84F785E9B855}" srcOrd="0" destOrd="0" presId="urn:microsoft.com/office/officeart/2005/8/layout/hProcess4"/>
    <dgm:cxn modelId="{62EBCDD8-3806-444D-9EAF-3FDDEB6CE849}" type="presOf" srcId="{9CC23DD7-5E47-4725-9F35-98127BD6EB66}" destId="{D8799A8B-694B-4440-A1B3-AB28FA6CFB76}" srcOrd="0" destOrd="0" presId="urn:microsoft.com/office/officeart/2005/8/layout/hProcess4"/>
    <dgm:cxn modelId="{CF766427-B2AC-4205-99AE-646823BBFD8C}" type="presOf" srcId="{B5A6E478-C9A2-4542-AA2D-B390C64DE99B}" destId="{D8799A8B-694B-4440-A1B3-AB28FA6CFB76}" srcOrd="0" destOrd="2" presId="urn:microsoft.com/office/officeart/2005/8/layout/hProcess4"/>
    <dgm:cxn modelId="{0FF4BB1C-5ABF-4E04-9DA1-028789410E61}" type="presOf" srcId="{F3721932-00A0-49C5-B131-5591958EBABA}" destId="{33948A81-5657-4A88-BE3B-88B328F01EA7}" srcOrd="0" destOrd="0" presId="urn:microsoft.com/office/officeart/2005/8/layout/hProcess4"/>
    <dgm:cxn modelId="{2866475A-5F51-48D2-AD37-67C27C2793A7}" type="presOf" srcId="{43F696A3-DFB3-49E4-8F24-E14AF0B1DFC7}" destId="{9ADFEFF1-FCFD-443E-B727-9A849F5D62F4}" srcOrd="0" destOrd="0" presId="urn:microsoft.com/office/officeart/2005/8/layout/hProcess4"/>
    <dgm:cxn modelId="{8BE0B99E-1CCF-4C86-B647-06FD5A0BD700}" type="presOf" srcId="{D5B0E331-1973-4695-926D-9E0B54CC521B}" destId="{9A6888AD-E01F-4613-86AC-0AB88796BEBF}" srcOrd="0" destOrd="0" presId="urn:microsoft.com/office/officeart/2005/8/layout/hProcess4"/>
    <dgm:cxn modelId="{967F59B0-C852-4973-A859-D91FC8076230}" srcId="{7920ADB8-1F3C-4675-9A87-EF037E783C2D}" destId="{C682A024-E377-4B16-95D2-6A2348164EF4}" srcOrd="0" destOrd="0" parTransId="{4A445EE0-EBA1-4A2A-BDDD-B41F4AC92490}" sibTransId="{F3721932-00A0-49C5-B131-5591958EBABA}"/>
    <dgm:cxn modelId="{7D90E754-8DB8-4599-9A54-37DD44546304}" srcId="{C2A39D91-9905-4903-9E5C-CF945B111B9B}" destId="{9CC23DD7-5E47-4725-9F35-98127BD6EB66}" srcOrd="0" destOrd="0" parTransId="{3DC1840A-E480-4C5B-B3DE-7A4DF731879E}" sibTransId="{F974597D-CC92-47F5-8265-1E0C1DEFA594}"/>
    <dgm:cxn modelId="{C2C023F9-F723-4D33-8988-2168AFC5B6CA}" type="presOf" srcId="{C2A39D91-9905-4903-9E5C-CF945B111B9B}" destId="{4B00F725-D1AA-4284-8921-8B678CDA6C3F}" srcOrd="0" destOrd="0" presId="urn:microsoft.com/office/officeart/2005/8/layout/hProcess4"/>
    <dgm:cxn modelId="{0B025A80-E919-4268-97CB-1C9386C515C7}" type="presOf" srcId="{7920ADB8-1F3C-4675-9A87-EF037E783C2D}" destId="{390709D4-8BF7-438B-92FC-375C20399DA8}" srcOrd="0" destOrd="0" presId="urn:microsoft.com/office/officeart/2005/8/layout/hProcess4"/>
    <dgm:cxn modelId="{996C8327-5292-47B6-AA67-98DF04468100}" srcId="{C682A024-E377-4B16-95D2-6A2348164EF4}" destId="{43F696A3-DFB3-49E4-8F24-E14AF0B1DFC7}" srcOrd="0" destOrd="0" parTransId="{7E6C321F-1A24-43ED-8747-8D9AD0ACBEFA}" sibTransId="{1D612676-1929-4141-B7CD-041CFC27331C}"/>
    <dgm:cxn modelId="{0D050075-300B-49F6-B925-0676D9AAFE2A}" srcId="{7920ADB8-1F3C-4675-9A87-EF037E783C2D}" destId="{D5B0E331-1973-4695-926D-9E0B54CC521B}" srcOrd="1" destOrd="0" parTransId="{45A445F0-1420-46E3-89F9-8B19D9008E5C}" sibTransId="{E3EDFC82-E68B-4B37-B46E-3D0DA7B17724}"/>
    <dgm:cxn modelId="{CFBA1ACF-9635-45BD-8006-9C6372C81094}" srcId="{D5B0E331-1973-4695-926D-9E0B54CC521B}" destId="{7A9B0CA8-39E0-4A92-8BC8-F08665665A84}" srcOrd="0" destOrd="0" parTransId="{2A33CB58-66A6-4C34-A573-5FBE87C93354}" sibTransId="{53DF270C-6F4A-4DA9-AE3B-98DBE945C431}"/>
    <dgm:cxn modelId="{CA0651EA-B1EC-4624-89AD-7115B255B7AC}" type="presOf" srcId="{C682A024-E377-4B16-95D2-6A2348164EF4}" destId="{47F6A075-1C74-4878-BB74-E06978ECFC41}" srcOrd="0" destOrd="0" presId="urn:microsoft.com/office/officeart/2005/8/layout/hProcess4"/>
    <dgm:cxn modelId="{6BBA6CD7-7140-4535-8D45-F50B5D5716DF}" type="presOf" srcId="{43F696A3-DFB3-49E4-8F24-E14AF0B1DFC7}" destId="{E63B3323-390F-4FB4-BA6E-EF67CD34D733}" srcOrd="1" destOrd="0" presId="urn:microsoft.com/office/officeart/2005/8/layout/hProcess4"/>
    <dgm:cxn modelId="{A2EC2970-51BF-485C-8328-1E5B5A938141}" type="presOf" srcId="{9CC23DD7-5E47-4725-9F35-98127BD6EB66}" destId="{2DB0E22D-8854-4A34-83DF-22BC853DB8E2}" srcOrd="1" destOrd="0" presId="urn:microsoft.com/office/officeart/2005/8/layout/hProcess4"/>
    <dgm:cxn modelId="{4AA50824-4A25-4523-A510-C7B7E3D592A0}" srcId="{C2A39D91-9905-4903-9E5C-CF945B111B9B}" destId="{61B26E86-A7CD-41C2-A7FE-87CF73070FFE}" srcOrd="1" destOrd="0" parTransId="{33D5DBA7-24D8-480C-ADA3-17EC3DA0201F}" sibTransId="{31713C02-737D-4D9B-A155-7CF574DF67BF}"/>
    <dgm:cxn modelId="{843119C6-43BC-40B3-9A71-1417D1863CBE}" type="presOf" srcId="{65FF867F-AF21-4F47-9924-9ED3A99581B4}" destId="{31530C8A-9B02-498F-B55F-8032AB47D4AD}" srcOrd="1" destOrd="1" presId="urn:microsoft.com/office/officeart/2005/8/layout/hProcess4"/>
    <dgm:cxn modelId="{F6CA7216-75D7-463B-B414-87AB14C4E339}" srcId="{D5B0E331-1973-4695-926D-9E0B54CC521B}" destId="{65FF867F-AF21-4F47-9924-9ED3A99581B4}" srcOrd="1" destOrd="0" parTransId="{CB1B58BA-3ABB-428B-A373-7134C39E9846}" sibTransId="{8388963E-C01F-41A6-9D2C-9A8BC388659C}"/>
    <dgm:cxn modelId="{6FE0DC6B-C1D7-4F45-A02A-303F33EBBEFA}" srcId="{C2A39D91-9905-4903-9E5C-CF945B111B9B}" destId="{B5A6E478-C9A2-4542-AA2D-B390C64DE99B}" srcOrd="2" destOrd="0" parTransId="{83CCC9FD-1CCE-43FD-B178-B3309B552341}" sibTransId="{4F5A0019-FDA7-4495-8E17-95E9656E6A20}"/>
    <dgm:cxn modelId="{CDF746B9-75E4-4561-A4E4-2710BB7CF79C}" type="presOf" srcId="{61B26E86-A7CD-41C2-A7FE-87CF73070FFE}" destId="{D8799A8B-694B-4440-A1B3-AB28FA6CFB76}" srcOrd="0" destOrd="1" presId="urn:microsoft.com/office/officeart/2005/8/layout/hProcess4"/>
    <dgm:cxn modelId="{A4250942-8257-4DA9-A166-31B607E9EFBA}" type="presOf" srcId="{65FF867F-AF21-4F47-9924-9ED3A99581B4}" destId="{9C4F75E9-A364-4B3D-9102-84F785E9B855}" srcOrd="0" destOrd="1" presId="urn:microsoft.com/office/officeart/2005/8/layout/hProcess4"/>
    <dgm:cxn modelId="{8F0A6645-615D-4C7D-9AB0-25453FDF5F20}" srcId="{7920ADB8-1F3C-4675-9A87-EF037E783C2D}" destId="{C2A39D91-9905-4903-9E5C-CF945B111B9B}" srcOrd="2" destOrd="0" parTransId="{2FD9A214-7946-4947-8B2C-053B5868C440}" sibTransId="{1F395422-F1AF-4AA6-83AE-F64C5FA5262F}"/>
    <dgm:cxn modelId="{564C55F4-C0F5-42EF-A94E-56693EB9C34C}" type="presParOf" srcId="{390709D4-8BF7-438B-92FC-375C20399DA8}" destId="{366AFE4F-25B4-417B-92E2-8C8FA52F6B4A}" srcOrd="0" destOrd="0" presId="urn:microsoft.com/office/officeart/2005/8/layout/hProcess4"/>
    <dgm:cxn modelId="{F29F2673-C960-4249-B5A1-730D30597BBA}" type="presParOf" srcId="{390709D4-8BF7-438B-92FC-375C20399DA8}" destId="{04224D3C-B57E-4B04-9DE7-F1D911522894}" srcOrd="1" destOrd="0" presId="urn:microsoft.com/office/officeart/2005/8/layout/hProcess4"/>
    <dgm:cxn modelId="{53E059E0-5AEC-42EF-B42F-3CF2CBE86E3C}" type="presParOf" srcId="{390709D4-8BF7-438B-92FC-375C20399DA8}" destId="{F3450149-4D68-4833-BAF0-E6628BC1DC3F}" srcOrd="2" destOrd="0" presId="urn:microsoft.com/office/officeart/2005/8/layout/hProcess4"/>
    <dgm:cxn modelId="{B814723B-2FD9-4FEC-8422-C038E5B7DB67}" type="presParOf" srcId="{F3450149-4D68-4833-BAF0-E6628BC1DC3F}" destId="{565999FA-C250-47CE-AC4F-3D97790F9C3E}" srcOrd="0" destOrd="0" presId="urn:microsoft.com/office/officeart/2005/8/layout/hProcess4"/>
    <dgm:cxn modelId="{F705B976-67C2-4F43-9D72-4A150C72D01A}" type="presParOf" srcId="{565999FA-C250-47CE-AC4F-3D97790F9C3E}" destId="{9EF4AA70-5D13-42FA-A39B-1B9A0F004441}" srcOrd="0" destOrd="0" presId="urn:microsoft.com/office/officeart/2005/8/layout/hProcess4"/>
    <dgm:cxn modelId="{8F46AAF3-7C6A-4326-B29A-39921926EE08}" type="presParOf" srcId="{565999FA-C250-47CE-AC4F-3D97790F9C3E}" destId="{9ADFEFF1-FCFD-443E-B727-9A849F5D62F4}" srcOrd="1" destOrd="0" presId="urn:microsoft.com/office/officeart/2005/8/layout/hProcess4"/>
    <dgm:cxn modelId="{D4D8517E-E311-47A4-B9C2-6440B626C539}" type="presParOf" srcId="{565999FA-C250-47CE-AC4F-3D97790F9C3E}" destId="{E63B3323-390F-4FB4-BA6E-EF67CD34D733}" srcOrd="2" destOrd="0" presId="urn:microsoft.com/office/officeart/2005/8/layout/hProcess4"/>
    <dgm:cxn modelId="{1BD1FF2B-BD2F-4F57-B4BF-65FED692A2EE}" type="presParOf" srcId="{565999FA-C250-47CE-AC4F-3D97790F9C3E}" destId="{47F6A075-1C74-4878-BB74-E06978ECFC41}" srcOrd="3" destOrd="0" presId="urn:microsoft.com/office/officeart/2005/8/layout/hProcess4"/>
    <dgm:cxn modelId="{C2EF403F-E969-4B52-B608-8B85C0F496D7}" type="presParOf" srcId="{565999FA-C250-47CE-AC4F-3D97790F9C3E}" destId="{70515F7E-3105-48F9-B7F7-DEA919B13990}" srcOrd="4" destOrd="0" presId="urn:microsoft.com/office/officeart/2005/8/layout/hProcess4"/>
    <dgm:cxn modelId="{BA1DE8E0-C2E7-4C2A-A689-4694754EA186}" type="presParOf" srcId="{F3450149-4D68-4833-BAF0-E6628BC1DC3F}" destId="{33948A81-5657-4A88-BE3B-88B328F01EA7}" srcOrd="1" destOrd="0" presId="urn:microsoft.com/office/officeart/2005/8/layout/hProcess4"/>
    <dgm:cxn modelId="{F949DE8E-B425-4E1C-81FA-E0E68CACD082}" type="presParOf" srcId="{F3450149-4D68-4833-BAF0-E6628BC1DC3F}" destId="{F06BF2F2-98E1-4239-959D-477EE08FC6D6}" srcOrd="2" destOrd="0" presId="urn:microsoft.com/office/officeart/2005/8/layout/hProcess4"/>
    <dgm:cxn modelId="{E70A6760-DB7E-4683-AE65-3382B6BB8D13}" type="presParOf" srcId="{F06BF2F2-98E1-4239-959D-477EE08FC6D6}" destId="{866F7EBD-C981-4295-BAEE-8CC517C2AB23}" srcOrd="0" destOrd="0" presId="urn:microsoft.com/office/officeart/2005/8/layout/hProcess4"/>
    <dgm:cxn modelId="{D4B627E3-5D13-464A-B106-481A80CDD606}" type="presParOf" srcId="{F06BF2F2-98E1-4239-959D-477EE08FC6D6}" destId="{9C4F75E9-A364-4B3D-9102-84F785E9B855}" srcOrd="1" destOrd="0" presId="urn:microsoft.com/office/officeart/2005/8/layout/hProcess4"/>
    <dgm:cxn modelId="{FD77F387-5F22-43FC-9873-7E6FC1C650C5}" type="presParOf" srcId="{F06BF2F2-98E1-4239-959D-477EE08FC6D6}" destId="{31530C8A-9B02-498F-B55F-8032AB47D4AD}" srcOrd="2" destOrd="0" presId="urn:microsoft.com/office/officeart/2005/8/layout/hProcess4"/>
    <dgm:cxn modelId="{7CDFA5DB-4A58-493E-BE32-62947A95834F}" type="presParOf" srcId="{F06BF2F2-98E1-4239-959D-477EE08FC6D6}" destId="{9A6888AD-E01F-4613-86AC-0AB88796BEBF}" srcOrd="3" destOrd="0" presId="urn:microsoft.com/office/officeart/2005/8/layout/hProcess4"/>
    <dgm:cxn modelId="{697FD98F-F027-4FFE-8D0D-59EE0533F033}" type="presParOf" srcId="{F06BF2F2-98E1-4239-959D-477EE08FC6D6}" destId="{EF347B22-EE35-4C7B-8F8B-253D68985369}" srcOrd="4" destOrd="0" presId="urn:microsoft.com/office/officeart/2005/8/layout/hProcess4"/>
    <dgm:cxn modelId="{1F9485CB-CE4A-427C-88B7-E3E0792F4771}" type="presParOf" srcId="{F3450149-4D68-4833-BAF0-E6628BC1DC3F}" destId="{9B601C10-A085-4E86-9C37-DB2527B4D953}" srcOrd="3" destOrd="0" presId="urn:microsoft.com/office/officeart/2005/8/layout/hProcess4"/>
    <dgm:cxn modelId="{C94DBADB-2EA7-4DF2-AA9B-B48FE406B929}" type="presParOf" srcId="{F3450149-4D68-4833-BAF0-E6628BC1DC3F}" destId="{02C42FB4-BB4D-4216-A82E-1F132DB0D0A8}" srcOrd="4" destOrd="0" presId="urn:microsoft.com/office/officeart/2005/8/layout/hProcess4"/>
    <dgm:cxn modelId="{E2096D2D-943A-4D36-8B50-678E2771BC22}" type="presParOf" srcId="{02C42FB4-BB4D-4216-A82E-1F132DB0D0A8}" destId="{61529917-E7B6-4F2C-9853-8199879A7499}" srcOrd="0" destOrd="0" presId="urn:microsoft.com/office/officeart/2005/8/layout/hProcess4"/>
    <dgm:cxn modelId="{437A4786-073F-49EF-8A17-DA8BC9D9A551}" type="presParOf" srcId="{02C42FB4-BB4D-4216-A82E-1F132DB0D0A8}" destId="{D8799A8B-694B-4440-A1B3-AB28FA6CFB76}" srcOrd="1" destOrd="0" presId="urn:microsoft.com/office/officeart/2005/8/layout/hProcess4"/>
    <dgm:cxn modelId="{7D7285CD-B481-4021-A842-272B2C6DC46A}" type="presParOf" srcId="{02C42FB4-BB4D-4216-A82E-1F132DB0D0A8}" destId="{2DB0E22D-8854-4A34-83DF-22BC853DB8E2}" srcOrd="2" destOrd="0" presId="urn:microsoft.com/office/officeart/2005/8/layout/hProcess4"/>
    <dgm:cxn modelId="{75B5B932-2B8D-443B-88F1-74E0CE582A75}" type="presParOf" srcId="{02C42FB4-BB4D-4216-A82E-1F132DB0D0A8}" destId="{4B00F725-D1AA-4284-8921-8B678CDA6C3F}" srcOrd="3" destOrd="0" presId="urn:microsoft.com/office/officeart/2005/8/layout/hProcess4"/>
    <dgm:cxn modelId="{60891462-4FD5-44FC-8E2D-D96FDFF273FD}" type="presParOf" srcId="{02C42FB4-BB4D-4216-A82E-1F132DB0D0A8}" destId="{D979C65F-E751-44EF-A8B0-8C31BB9625D0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3BC67DE-56DA-4184-AF54-C4ACA9B37B14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20B6536-2724-4979-A0F5-965014A45C48}">
      <dgm:prSet phldrT="[Text]"/>
      <dgm:spPr/>
      <dgm:t>
        <a:bodyPr/>
        <a:lstStyle/>
        <a:p>
          <a:r>
            <a:rPr lang="en-US" dirty="0">
              <a:sym typeface="Wingdings" panose="05000000000000000000" pitchFamily="2" charset="2"/>
            </a:rPr>
            <a:t></a:t>
          </a:r>
          <a:endParaRPr lang="en-US" dirty="0"/>
        </a:p>
      </dgm:t>
    </dgm:pt>
    <dgm:pt modelId="{2512FF39-FD1C-43D2-AE00-99AB38EDB8A1}" type="parTrans" cxnId="{5CB3D5C1-3910-4919-BE41-E65D884437B2}">
      <dgm:prSet/>
      <dgm:spPr/>
      <dgm:t>
        <a:bodyPr/>
        <a:lstStyle/>
        <a:p>
          <a:endParaRPr lang="en-US"/>
        </a:p>
      </dgm:t>
    </dgm:pt>
    <dgm:pt modelId="{7E457D82-56FF-4871-81F3-35FEF47E954D}" type="sibTrans" cxnId="{5CB3D5C1-3910-4919-BE41-E65D884437B2}">
      <dgm:prSet/>
      <dgm:spPr/>
      <dgm:t>
        <a:bodyPr/>
        <a:lstStyle/>
        <a:p>
          <a:endParaRPr lang="en-US"/>
        </a:p>
      </dgm:t>
    </dgm:pt>
    <dgm:pt modelId="{94F17B74-1B31-49D2-A7BC-A3B60412179E}">
      <dgm:prSet phldrT="[Text]"/>
      <dgm:spPr/>
      <dgm:t>
        <a:bodyPr/>
        <a:lstStyle/>
        <a:p>
          <a:r>
            <a:rPr lang="en-US" dirty="0" err="1"/>
            <a:t>Mempertahankan</a:t>
          </a:r>
          <a:r>
            <a:rPr lang="en-US" dirty="0"/>
            <a:t> </a:t>
          </a:r>
          <a:r>
            <a:rPr lang="en-US" i="1" dirty="0"/>
            <a:t>alignment</a:t>
          </a:r>
          <a:r>
            <a:rPr lang="en-US" i="0" dirty="0"/>
            <a:t> </a:t>
          </a:r>
          <a:r>
            <a:rPr lang="en-US" i="0" dirty="0" err="1"/>
            <a:t>tulang</a:t>
          </a:r>
          <a:endParaRPr lang="en-US" dirty="0"/>
        </a:p>
      </dgm:t>
    </dgm:pt>
    <dgm:pt modelId="{3306CE2A-2C92-4C5F-AF37-0D304E0C3A76}" type="parTrans" cxnId="{A82459ED-0CA5-4C9D-ABC9-FB0E04B02E4B}">
      <dgm:prSet/>
      <dgm:spPr/>
      <dgm:t>
        <a:bodyPr/>
        <a:lstStyle/>
        <a:p>
          <a:endParaRPr lang="en-US"/>
        </a:p>
      </dgm:t>
    </dgm:pt>
    <dgm:pt modelId="{37EC6E44-8F53-4D3B-B1AB-221183F892BD}" type="sibTrans" cxnId="{A82459ED-0CA5-4C9D-ABC9-FB0E04B02E4B}">
      <dgm:prSet/>
      <dgm:spPr/>
      <dgm:t>
        <a:bodyPr/>
        <a:lstStyle/>
        <a:p>
          <a:endParaRPr lang="en-US"/>
        </a:p>
      </dgm:t>
    </dgm:pt>
    <dgm:pt modelId="{E4D36CAD-0244-4D94-94B0-C91D17CFB500}">
      <dgm:prSet phldrT="[Text]"/>
      <dgm:spPr/>
      <dgm:t>
        <a:bodyPr/>
        <a:lstStyle/>
        <a:p>
          <a:r>
            <a:rPr lang="en-US" dirty="0" err="1"/>
            <a:t>Melindungi</a:t>
          </a:r>
          <a:r>
            <a:rPr lang="en-US" dirty="0"/>
            <a:t> </a:t>
          </a:r>
          <a:r>
            <a:rPr lang="en-US" dirty="0" err="1"/>
            <a:t>dari</a:t>
          </a:r>
          <a:r>
            <a:rPr lang="en-US" dirty="0"/>
            <a:t> </a:t>
          </a:r>
          <a:r>
            <a:rPr lang="en-US" dirty="0" err="1"/>
            <a:t>kerusakan</a:t>
          </a:r>
          <a:r>
            <a:rPr lang="en-US" dirty="0"/>
            <a:t> yang </a:t>
          </a:r>
          <a:r>
            <a:rPr lang="en-US" dirty="0" err="1"/>
            <a:t>lebih</a:t>
          </a:r>
          <a:r>
            <a:rPr lang="en-US" dirty="0"/>
            <a:t> </a:t>
          </a:r>
          <a:r>
            <a:rPr lang="en-US" dirty="0" err="1"/>
            <a:t>berat</a:t>
          </a:r>
          <a:endParaRPr lang="en-US" dirty="0"/>
        </a:p>
      </dgm:t>
    </dgm:pt>
    <dgm:pt modelId="{BC99B6E1-3599-4EAC-A6A6-E7F43E12A799}" type="parTrans" cxnId="{C812351F-71E0-4BC5-B4CB-88468BE14DA8}">
      <dgm:prSet/>
      <dgm:spPr/>
      <dgm:t>
        <a:bodyPr/>
        <a:lstStyle/>
        <a:p>
          <a:endParaRPr lang="en-US"/>
        </a:p>
      </dgm:t>
    </dgm:pt>
    <dgm:pt modelId="{746A0D24-7B46-477B-8DA0-97B942A4E21A}" type="sibTrans" cxnId="{C812351F-71E0-4BC5-B4CB-88468BE14DA8}">
      <dgm:prSet/>
      <dgm:spPr/>
      <dgm:t>
        <a:bodyPr/>
        <a:lstStyle/>
        <a:p>
          <a:endParaRPr lang="en-US"/>
        </a:p>
      </dgm:t>
    </dgm:pt>
    <dgm:pt modelId="{D1F57F25-D249-4C72-90C6-D125DD008089}">
      <dgm:prSet phldrT="[Text]"/>
      <dgm:spPr/>
      <dgm:t>
        <a:bodyPr/>
        <a:lstStyle/>
        <a:p>
          <a:r>
            <a:rPr lang="en-US" dirty="0">
              <a:sym typeface="Wingdings" panose="05000000000000000000" pitchFamily="2" charset="2"/>
            </a:rPr>
            <a:t></a:t>
          </a:r>
          <a:endParaRPr lang="en-US" dirty="0"/>
        </a:p>
      </dgm:t>
    </dgm:pt>
    <dgm:pt modelId="{9CD95FC7-2862-4700-929D-B79645BB85EE}" type="parTrans" cxnId="{7591ED93-D5D5-467E-A31C-DA2DC615CA8B}">
      <dgm:prSet/>
      <dgm:spPr/>
      <dgm:t>
        <a:bodyPr/>
        <a:lstStyle/>
        <a:p>
          <a:endParaRPr lang="en-US"/>
        </a:p>
      </dgm:t>
    </dgm:pt>
    <dgm:pt modelId="{89C7D78F-4DF7-4C60-9727-531E6115A1B9}" type="sibTrans" cxnId="{7591ED93-D5D5-467E-A31C-DA2DC615CA8B}">
      <dgm:prSet/>
      <dgm:spPr/>
      <dgm:t>
        <a:bodyPr/>
        <a:lstStyle/>
        <a:p>
          <a:endParaRPr lang="en-US"/>
        </a:p>
      </dgm:t>
    </dgm:pt>
    <dgm:pt modelId="{E5CBDCFE-EDD2-4CA5-9825-D5F45C309D47}">
      <dgm:prSet phldrT="[Text]"/>
      <dgm:spPr/>
      <dgm:t>
        <a:bodyPr/>
        <a:lstStyle/>
        <a:p>
          <a:r>
            <a:rPr lang="en-US" dirty="0" err="1"/>
            <a:t>Tehnik</a:t>
          </a:r>
          <a:r>
            <a:rPr lang="en-US" dirty="0"/>
            <a:t> yang </a:t>
          </a:r>
          <a:r>
            <a:rPr lang="en-US" dirty="0" err="1"/>
            <a:t>kurang</a:t>
          </a:r>
          <a:r>
            <a:rPr lang="en-US" dirty="0"/>
            <a:t> </a:t>
          </a:r>
          <a:r>
            <a:rPr lang="en-US" dirty="0" err="1"/>
            <a:t>tepat</a:t>
          </a:r>
          <a:endParaRPr lang="en-US" dirty="0"/>
        </a:p>
      </dgm:t>
    </dgm:pt>
    <dgm:pt modelId="{4646982F-6440-4755-B765-6CA72B786D47}" type="parTrans" cxnId="{FB5497CD-55CD-4B7A-A8BA-36DF1ACBC549}">
      <dgm:prSet/>
      <dgm:spPr/>
      <dgm:t>
        <a:bodyPr/>
        <a:lstStyle/>
        <a:p>
          <a:endParaRPr lang="en-US"/>
        </a:p>
      </dgm:t>
    </dgm:pt>
    <dgm:pt modelId="{F8754BB0-AEC4-4AD9-9146-C80EF178283F}" type="sibTrans" cxnId="{FB5497CD-55CD-4B7A-A8BA-36DF1ACBC549}">
      <dgm:prSet/>
      <dgm:spPr/>
      <dgm:t>
        <a:bodyPr/>
        <a:lstStyle/>
        <a:p>
          <a:endParaRPr lang="en-US"/>
        </a:p>
      </dgm:t>
    </dgm:pt>
    <dgm:pt modelId="{D671A945-EB85-4BE6-AB67-7F1B17CB680A}">
      <dgm:prSet phldrT="[Text]"/>
      <dgm:spPr/>
      <dgm:t>
        <a:bodyPr/>
        <a:lstStyle/>
        <a:p>
          <a:r>
            <a:rPr lang="en-US" dirty="0" err="1"/>
            <a:t>Pemakaian</a:t>
          </a:r>
          <a:r>
            <a:rPr lang="en-US" dirty="0"/>
            <a:t> yang </a:t>
          </a:r>
          <a:r>
            <a:rPr lang="en-US" dirty="0" err="1"/>
            <a:t>terlalu</a:t>
          </a:r>
          <a:r>
            <a:rPr lang="en-US" dirty="0"/>
            <a:t> lama</a:t>
          </a:r>
        </a:p>
      </dgm:t>
    </dgm:pt>
    <dgm:pt modelId="{43222C81-3D1B-47B6-A288-4ADCFE2A9609}" type="parTrans" cxnId="{FE562651-BA06-4338-A9B1-10F3F3751F03}">
      <dgm:prSet/>
      <dgm:spPr/>
      <dgm:t>
        <a:bodyPr/>
        <a:lstStyle/>
        <a:p>
          <a:endParaRPr lang="en-US"/>
        </a:p>
      </dgm:t>
    </dgm:pt>
    <dgm:pt modelId="{8F94442C-4038-47E1-AFF6-AF04885720D3}" type="sibTrans" cxnId="{FE562651-BA06-4338-A9B1-10F3F3751F03}">
      <dgm:prSet/>
      <dgm:spPr/>
      <dgm:t>
        <a:bodyPr/>
        <a:lstStyle/>
        <a:p>
          <a:endParaRPr lang="en-US"/>
        </a:p>
      </dgm:t>
    </dgm:pt>
    <dgm:pt modelId="{EE4F8ED2-FB35-4BD3-91D0-596DB1FA5DB0}">
      <dgm:prSet phldrT="[Text]"/>
      <dgm:spPr/>
      <dgm:t>
        <a:bodyPr/>
        <a:lstStyle/>
        <a:p>
          <a:r>
            <a:rPr lang="en-US" dirty="0" err="1"/>
            <a:t>Meredakan</a:t>
          </a:r>
          <a:r>
            <a:rPr lang="en-US" dirty="0"/>
            <a:t> </a:t>
          </a:r>
          <a:r>
            <a:rPr lang="en-US" dirty="0" err="1"/>
            <a:t>nyeri</a:t>
          </a:r>
          <a:endParaRPr lang="en-US" dirty="0"/>
        </a:p>
      </dgm:t>
    </dgm:pt>
    <dgm:pt modelId="{1D02D9F6-86A7-4FE1-A291-5DEF45F4CE0D}" type="parTrans" cxnId="{FCF4529D-884D-4AC4-BA1D-E9FF88FA7F3E}">
      <dgm:prSet/>
      <dgm:spPr/>
      <dgm:t>
        <a:bodyPr/>
        <a:lstStyle/>
        <a:p>
          <a:endParaRPr lang="en-US"/>
        </a:p>
      </dgm:t>
    </dgm:pt>
    <dgm:pt modelId="{FBD7A99E-F6A4-439F-8201-598E2CCB919C}" type="sibTrans" cxnId="{FCF4529D-884D-4AC4-BA1D-E9FF88FA7F3E}">
      <dgm:prSet/>
      <dgm:spPr/>
      <dgm:t>
        <a:bodyPr/>
        <a:lstStyle/>
        <a:p>
          <a:endParaRPr lang="en-US"/>
        </a:p>
      </dgm:t>
    </dgm:pt>
    <dgm:pt modelId="{FEB07540-258D-49E4-8D92-4B80EE769F95}" type="pres">
      <dgm:prSet presAssocID="{E3BC67DE-56DA-4184-AF54-C4ACA9B37B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ID"/>
        </a:p>
      </dgm:t>
    </dgm:pt>
    <dgm:pt modelId="{09650FB2-5E5F-4E55-82BF-04E3228C2B1A}" type="pres">
      <dgm:prSet presAssocID="{E20B6536-2724-4979-A0F5-965014A45C48}" presName="composite" presStyleCnt="0"/>
      <dgm:spPr/>
    </dgm:pt>
    <dgm:pt modelId="{F45A74C0-F540-4884-AA8A-4E4AB5F90203}" type="pres">
      <dgm:prSet presAssocID="{E20B6536-2724-4979-A0F5-965014A45C4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0C22A3EC-DDFC-4A6D-8D55-7206C7100A42}" type="pres">
      <dgm:prSet presAssocID="{E20B6536-2724-4979-A0F5-965014A45C48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B0BC363A-7936-42D8-BF6D-1F373F44348D}" type="pres">
      <dgm:prSet presAssocID="{7E457D82-56FF-4871-81F3-35FEF47E954D}" presName="space" presStyleCnt="0"/>
      <dgm:spPr/>
    </dgm:pt>
    <dgm:pt modelId="{0D96BB57-F76B-4D49-9B83-61DB4765F9C6}" type="pres">
      <dgm:prSet presAssocID="{D1F57F25-D249-4C72-90C6-D125DD008089}" presName="composite" presStyleCnt="0"/>
      <dgm:spPr/>
    </dgm:pt>
    <dgm:pt modelId="{468F28E2-1723-4C6B-A664-D074229A6BDA}" type="pres">
      <dgm:prSet presAssocID="{D1F57F25-D249-4C72-90C6-D125DD00808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BDCC0405-E9D2-4BE1-896A-6389E2018A99}" type="pres">
      <dgm:prSet presAssocID="{D1F57F25-D249-4C72-90C6-D125DD008089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</dgm:ptLst>
  <dgm:cxnLst>
    <dgm:cxn modelId="{5CB3D5C1-3910-4919-BE41-E65D884437B2}" srcId="{E3BC67DE-56DA-4184-AF54-C4ACA9B37B14}" destId="{E20B6536-2724-4979-A0F5-965014A45C48}" srcOrd="0" destOrd="0" parTransId="{2512FF39-FD1C-43D2-AE00-99AB38EDB8A1}" sibTransId="{7E457D82-56FF-4871-81F3-35FEF47E954D}"/>
    <dgm:cxn modelId="{7591ED93-D5D5-467E-A31C-DA2DC615CA8B}" srcId="{E3BC67DE-56DA-4184-AF54-C4ACA9B37B14}" destId="{D1F57F25-D249-4C72-90C6-D125DD008089}" srcOrd="1" destOrd="0" parTransId="{9CD95FC7-2862-4700-929D-B79645BB85EE}" sibTransId="{89C7D78F-4DF7-4C60-9727-531E6115A1B9}"/>
    <dgm:cxn modelId="{D7495439-5D9D-4183-9C7E-EBB3C68CA572}" type="presOf" srcId="{E20B6536-2724-4979-A0F5-965014A45C48}" destId="{F45A74C0-F540-4884-AA8A-4E4AB5F90203}" srcOrd="0" destOrd="0" presId="urn:microsoft.com/office/officeart/2005/8/layout/hList1"/>
    <dgm:cxn modelId="{0B7AC4B0-BC28-42DA-BE2C-929D6D71DD6A}" type="presOf" srcId="{D1F57F25-D249-4C72-90C6-D125DD008089}" destId="{468F28E2-1723-4C6B-A664-D074229A6BDA}" srcOrd="0" destOrd="0" presId="urn:microsoft.com/office/officeart/2005/8/layout/hList1"/>
    <dgm:cxn modelId="{A82459ED-0CA5-4C9D-ABC9-FB0E04B02E4B}" srcId="{E20B6536-2724-4979-A0F5-965014A45C48}" destId="{94F17B74-1B31-49D2-A7BC-A3B60412179E}" srcOrd="0" destOrd="0" parTransId="{3306CE2A-2C92-4C5F-AF37-0D304E0C3A76}" sibTransId="{37EC6E44-8F53-4D3B-B1AB-221183F892BD}"/>
    <dgm:cxn modelId="{0AD01784-D783-4700-B883-4D12B05F7EF4}" type="presOf" srcId="{E3BC67DE-56DA-4184-AF54-C4ACA9B37B14}" destId="{FEB07540-258D-49E4-8D92-4B80EE769F95}" srcOrd="0" destOrd="0" presId="urn:microsoft.com/office/officeart/2005/8/layout/hList1"/>
    <dgm:cxn modelId="{4F1691D3-1C78-4049-9180-D7AE298A9C17}" type="presOf" srcId="{E4D36CAD-0244-4D94-94B0-C91D17CFB500}" destId="{0C22A3EC-DDFC-4A6D-8D55-7206C7100A42}" srcOrd="0" destOrd="2" presId="urn:microsoft.com/office/officeart/2005/8/layout/hList1"/>
    <dgm:cxn modelId="{0993F178-CF3A-467B-8C68-88587F0C88A5}" type="presOf" srcId="{EE4F8ED2-FB35-4BD3-91D0-596DB1FA5DB0}" destId="{0C22A3EC-DDFC-4A6D-8D55-7206C7100A42}" srcOrd="0" destOrd="1" presId="urn:microsoft.com/office/officeart/2005/8/layout/hList1"/>
    <dgm:cxn modelId="{FCF4529D-884D-4AC4-BA1D-E9FF88FA7F3E}" srcId="{E20B6536-2724-4979-A0F5-965014A45C48}" destId="{EE4F8ED2-FB35-4BD3-91D0-596DB1FA5DB0}" srcOrd="1" destOrd="0" parTransId="{1D02D9F6-86A7-4FE1-A291-5DEF45F4CE0D}" sibTransId="{FBD7A99E-F6A4-439F-8201-598E2CCB919C}"/>
    <dgm:cxn modelId="{61AB6F80-524F-48EE-AE47-4F2D9E6BD1D6}" type="presOf" srcId="{E5CBDCFE-EDD2-4CA5-9825-D5F45C309D47}" destId="{BDCC0405-E9D2-4BE1-896A-6389E2018A99}" srcOrd="0" destOrd="0" presId="urn:microsoft.com/office/officeart/2005/8/layout/hList1"/>
    <dgm:cxn modelId="{6971C8AD-A48B-4BFE-BFD2-FA7F689B43B6}" type="presOf" srcId="{94F17B74-1B31-49D2-A7BC-A3B60412179E}" destId="{0C22A3EC-DDFC-4A6D-8D55-7206C7100A42}" srcOrd="0" destOrd="0" presId="urn:microsoft.com/office/officeart/2005/8/layout/hList1"/>
    <dgm:cxn modelId="{C812351F-71E0-4BC5-B4CB-88468BE14DA8}" srcId="{E20B6536-2724-4979-A0F5-965014A45C48}" destId="{E4D36CAD-0244-4D94-94B0-C91D17CFB500}" srcOrd="2" destOrd="0" parTransId="{BC99B6E1-3599-4EAC-A6A6-E7F43E12A799}" sibTransId="{746A0D24-7B46-477B-8DA0-97B942A4E21A}"/>
    <dgm:cxn modelId="{FE562651-BA06-4338-A9B1-10F3F3751F03}" srcId="{D1F57F25-D249-4C72-90C6-D125DD008089}" destId="{D671A945-EB85-4BE6-AB67-7F1B17CB680A}" srcOrd="1" destOrd="0" parTransId="{43222C81-3D1B-47B6-A288-4ADCFE2A9609}" sibTransId="{8F94442C-4038-47E1-AFF6-AF04885720D3}"/>
    <dgm:cxn modelId="{FB5497CD-55CD-4B7A-A8BA-36DF1ACBC549}" srcId="{D1F57F25-D249-4C72-90C6-D125DD008089}" destId="{E5CBDCFE-EDD2-4CA5-9825-D5F45C309D47}" srcOrd="0" destOrd="0" parTransId="{4646982F-6440-4755-B765-6CA72B786D47}" sibTransId="{F8754BB0-AEC4-4AD9-9146-C80EF178283F}"/>
    <dgm:cxn modelId="{BC9A8A2B-D505-44AB-9E84-97DCB6084FF0}" type="presOf" srcId="{D671A945-EB85-4BE6-AB67-7F1B17CB680A}" destId="{BDCC0405-E9D2-4BE1-896A-6389E2018A99}" srcOrd="0" destOrd="1" presId="urn:microsoft.com/office/officeart/2005/8/layout/hList1"/>
    <dgm:cxn modelId="{A1C7D362-8A64-4226-ADA9-F434C398121C}" type="presParOf" srcId="{FEB07540-258D-49E4-8D92-4B80EE769F95}" destId="{09650FB2-5E5F-4E55-82BF-04E3228C2B1A}" srcOrd="0" destOrd="0" presId="urn:microsoft.com/office/officeart/2005/8/layout/hList1"/>
    <dgm:cxn modelId="{3779F4C4-D8DF-44CF-ACC0-7608772D92D8}" type="presParOf" srcId="{09650FB2-5E5F-4E55-82BF-04E3228C2B1A}" destId="{F45A74C0-F540-4884-AA8A-4E4AB5F90203}" srcOrd="0" destOrd="0" presId="urn:microsoft.com/office/officeart/2005/8/layout/hList1"/>
    <dgm:cxn modelId="{7156DA13-3FFF-407B-903B-F9210BAB3764}" type="presParOf" srcId="{09650FB2-5E5F-4E55-82BF-04E3228C2B1A}" destId="{0C22A3EC-DDFC-4A6D-8D55-7206C7100A42}" srcOrd="1" destOrd="0" presId="urn:microsoft.com/office/officeart/2005/8/layout/hList1"/>
    <dgm:cxn modelId="{927AC78D-FC3E-486B-903D-08BE51F09275}" type="presParOf" srcId="{FEB07540-258D-49E4-8D92-4B80EE769F95}" destId="{B0BC363A-7936-42D8-BF6D-1F373F44348D}" srcOrd="1" destOrd="0" presId="urn:microsoft.com/office/officeart/2005/8/layout/hList1"/>
    <dgm:cxn modelId="{87479CEF-9814-430F-8E6F-32AA0772A9F1}" type="presParOf" srcId="{FEB07540-258D-49E4-8D92-4B80EE769F95}" destId="{0D96BB57-F76B-4D49-9B83-61DB4765F9C6}" srcOrd="2" destOrd="0" presId="urn:microsoft.com/office/officeart/2005/8/layout/hList1"/>
    <dgm:cxn modelId="{A5596CFE-E4A4-483B-8C91-62659BE2FB62}" type="presParOf" srcId="{0D96BB57-F76B-4D49-9B83-61DB4765F9C6}" destId="{468F28E2-1723-4C6B-A664-D074229A6BDA}" srcOrd="0" destOrd="0" presId="urn:microsoft.com/office/officeart/2005/8/layout/hList1"/>
    <dgm:cxn modelId="{3EDEDC59-5265-42C0-B345-C91977D9143F}" type="presParOf" srcId="{0D96BB57-F76B-4D49-9B83-61DB4765F9C6}" destId="{BDCC0405-E9D2-4BE1-896A-6389E2018A9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B83B81B-A3AE-4D59-8A09-10187D226293}" type="doc">
      <dgm:prSet loTypeId="urn:microsoft.com/office/officeart/2005/8/layout/hProcess11" loCatId="process" qsTypeId="urn:microsoft.com/office/officeart/2005/8/quickstyle/3d2" qsCatId="3D" csTypeId="urn:microsoft.com/office/officeart/2005/8/colors/colorful2" csCatId="colorful" phldr="1"/>
      <dgm:spPr/>
    </dgm:pt>
    <dgm:pt modelId="{4F9DA82B-5AA3-49A7-AB18-6D8F51C8F693}">
      <dgm:prSet phldrT="[Text]"/>
      <dgm:spPr/>
      <dgm:t>
        <a:bodyPr/>
        <a:lstStyle/>
        <a:p>
          <a:r>
            <a:rPr lang="en-US" dirty="0" err="1"/>
            <a:t>Fase</a:t>
          </a:r>
          <a:r>
            <a:rPr lang="en-US" dirty="0"/>
            <a:t> </a:t>
          </a:r>
          <a:r>
            <a:rPr lang="en-US" dirty="0" err="1"/>
            <a:t>akut</a:t>
          </a:r>
          <a:endParaRPr lang="en-US" dirty="0"/>
        </a:p>
      </dgm:t>
    </dgm:pt>
    <dgm:pt modelId="{064D1F88-51A6-4011-95A0-3E280444E28F}" type="parTrans" cxnId="{C6BE8B80-3F9B-470F-9A0C-24FCF5EEFDAB}">
      <dgm:prSet/>
      <dgm:spPr/>
      <dgm:t>
        <a:bodyPr/>
        <a:lstStyle/>
        <a:p>
          <a:endParaRPr lang="en-US"/>
        </a:p>
      </dgm:t>
    </dgm:pt>
    <dgm:pt modelId="{DCD977DC-3C99-491F-B783-401E84F8DD9F}" type="sibTrans" cxnId="{C6BE8B80-3F9B-470F-9A0C-24FCF5EEFDAB}">
      <dgm:prSet/>
      <dgm:spPr/>
      <dgm:t>
        <a:bodyPr/>
        <a:lstStyle/>
        <a:p>
          <a:endParaRPr lang="en-US"/>
        </a:p>
      </dgm:t>
    </dgm:pt>
    <dgm:pt modelId="{D455682C-D868-44C4-8D62-7541BBBA67A1}">
      <dgm:prSet phldrT="[Text]"/>
      <dgm:spPr/>
      <dgm:t>
        <a:bodyPr/>
        <a:lstStyle/>
        <a:p>
          <a:r>
            <a:rPr lang="en-US" dirty="0" err="1"/>
            <a:t>Fase</a:t>
          </a:r>
          <a:r>
            <a:rPr lang="en-US" dirty="0"/>
            <a:t> </a:t>
          </a:r>
          <a:r>
            <a:rPr lang="en-US" dirty="0" err="1"/>
            <a:t>lanjut</a:t>
          </a:r>
          <a:endParaRPr lang="en-US" dirty="0"/>
        </a:p>
      </dgm:t>
    </dgm:pt>
    <dgm:pt modelId="{5CFCB949-4687-49EB-85A0-339A8325FAAD}" type="parTrans" cxnId="{BA986161-6580-4790-98A5-5071A16E5520}">
      <dgm:prSet/>
      <dgm:spPr/>
      <dgm:t>
        <a:bodyPr/>
        <a:lstStyle/>
        <a:p>
          <a:endParaRPr lang="en-US"/>
        </a:p>
      </dgm:t>
    </dgm:pt>
    <dgm:pt modelId="{FFA6F285-7CA8-4216-A9F7-4D146E59378C}" type="sibTrans" cxnId="{BA986161-6580-4790-98A5-5071A16E5520}">
      <dgm:prSet/>
      <dgm:spPr/>
      <dgm:t>
        <a:bodyPr/>
        <a:lstStyle/>
        <a:p>
          <a:endParaRPr lang="en-US"/>
        </a:p>
      </dgm:t>
    </dgm:pt>
    <dgm:pt modelId="{D3A88339-9947-4372-A851-72FB52C874AC}">
      <dgm:prSet phldrT="[Text]"/>
      <dgm:spPr/>
      <dgm:t>
        <a:bodyPr/>
        <a:lstStyle/>
        <a:p>
          <a:r>
            <a:rPr lang="en-US" dirty="0" err="1"/>
            <a:t>Fase</a:t>
          </a:r>
          <a:r>
            <a:rPr lang="en-US" dirty="0"/>
            <a:t> </a:t>
          </a:r>
          <a:r>
            <a:rPr lang="en-US" i="1" dirty="0"/>
            <a:t>return-to-sport</a:t>
          </a:r>
          <a:endParaRPr lang="en-US" dirty="0"/>
        </a:p>
      </dgm:t>
    </dgm:pt>
    <dgm:pt modelId="{A2BFCE13-9A5C-44BE-8741-5E98510CA9E8}" type="parTrans" cxnId="{E154A76F-ABC3-4880-8A79-A2F34BEABE36}">
      <dgm:prSet/>
      <dgm:spPr/>
      <dgm:t>
        <a:bodyPr/>
        <a:lstStyle/>
        <a:p>
          <a:endParaRPr lang="en-US"/>
        </a:p>
      </dgm:t>
    </dgm:pt>
    <dgm:pt modelId="{4409F813-B45D-4869-8BA5-BBADDAD6236D}" type="sibTrans" cxnId="{E154A76F-ABC3-4880-8A79-A2F34BEABE36}">
      <dgm:prSet/>
      <dgm:spPr/>
      <dgm:t>
        <a:bodyPr/>
        <a:lstStyle/>
        <a:p>
          <a:endParaRPr lang="en-US"/>
        </a:p>
      </dgm:t>
    </dgm:pt>
    <dgm:pt modelId="{4375D57B-EC0B-4D64-9ADA-611654481EE5}">
      <dgm:prSet phldrT="[Text]"/>
      <dgm:spPr/>
      <dgm:t>
        <a:bodyPr/>
        <a:lstStyle/>
        <a:p>
          <a:r>
            <a:rPr lang="en-US" dirty="0" err="1"/>
            <a:t>Meredakan</a:t>
          </a:r>
          <a:r>
            <a:rPr lang="en-US" dirty="0"/>
            <a:t> </a:t>
          </a:r>
          <a:r>
            <a:rPr lang="en-US" dirty="0" err="1"/>
            <a:t>peradangan</a:t>
          </a:r>
          <a:endParaRPr lang="en-US" dirty="0"/>
        </a:p>
      </dgm:t>
    </dgm:pt>
    <dgm:pt modelId="{8D010409-EB43-4AC9-93DC-B23703551FE8}" type="parTrans" cxnId="{E49BB699-EA02-4862-8169-B1E2DB81B521}">
      <dgm:prSet/>
      <dgm:spPr/>
      <dgm:t>
        <a:bodyPr/>
        <a:lstStyle/>
        <a:p>
          <a:endParaRPr lang="en-US"/>
        </a:p>
      </dgm:t>
    </dgm:pt>
    <dgm:pt modelId="{DDEB435A-FC36-44AA-9199-F2F4B0980B18}" type="sibTrans" cxnId="{E49BB699-EA02-4862-8169-B1E2DB81B521}">
      <dgm:prSet/>
      <dgm:spPr/>
      <dgm:t>
        <a:bodyPr/>
        <a:lstStyle/>
        <a:p>
          <a:endParaRPr lang="en-US"/>
        </a:p>
      </dgm:t>
    </dgm:pt>
    <dgm:pt modelId="{429F9859-B3C7-4531-9F43-13880514EAFD}">
      <dgm:prSet phldrT="[Text]"/>
      <dgm:spPr/>
      <dgm:t>
        <a:bodyPr/>
        <a:lstStyle/>
        <a:p>
          <a:r>
            <a:rPr lang="en-US" dirty="0" err="1"/>
            <a:t>Mengembalikan</a:t>
          </a:r>
          <a:r>
            <a:rPr lang="en-US" dirty="0"/>
            <a:t> </a:t>
          </a:r>
          <a:r>
            <a:rPr lang="en-US" dirty="0" err="1"/>
            <a:t>fungsi</a:t>
          </a:r>
          <a:r>
            <a:rPr lang="en-US" dirty="0"/>
            <a:t> </a:t>
          </a:r>
          <a:r>
            <a:rPr lang="en-US" dirty="0" err="1"/>
            <a:t>secara</a:t>
          </a:r>
          <a:r>
            <a:rPr lang="en-US" dirty="0"/>
            <a:t> </a:t>
          </a:r>
          <a:r>
            <a:rPr lang="en-US" dirty="0" err="1"/>
            <a:t>bertahap</a:t>
          </a:r>
          <a:r>
            <a:rPr lang="en-US" dirty="0"/>
            <a:t> (</a:t>
          </a:r>
          <a:r>
            <a:rPr lang="en-US" dirty="0" err="1"/>
            <a:t>rentang</a:t>
          </a:r>
          <a:r>
            <a:rPr lang="en-US" dirty="0"/>
            <a:t> </a:t>
          </a:r>
          <a:r>
            <a:rPr lang="en-US" dirty="0" err="1"/>
            <a:t>gerak</a:t>
          </a:r>
          <a:r>
            <a:rPr lang="en-US" dirty="0"/>
            <a:t>, </a:t>
          </a:r>
          <a:r>
            <a:rPr lang="en-US" dirty="0" err="1"/>
            <a:t>kekuatan</a:t>
          </a:r>
          <a:r>
            <a:rPr lang="en-US" dirty="0"/>
            <a:t>)</a:t>
          </a:r>
        </a:p>
      </dgm:t>
    </dgm:pt>
    <dgm:pt modelId="{21C49720-D88A-450E-ABAD-F50CF595F739}" type="parTrans" cxnId="{AB285121-CD7D-43E6-8C6B-492879354B49}">
      <dgm:prSet/>
      <dgm:spPr/>
      <dgm:t>
        <a:bodyPr/>
        <a:lstStyle/>
        <a:p>
          <a:endParaRPr lang="en-US"/>
        </a:p>
      </dgm:t>
    </dgm:pt>
    <dgm:pt modelId="{564E41E0-A610-4FC3-8C4F-EB0A260CBB81}" type="sibTrans" cxnId="{AB285121-CD7D-43E6-8C6B-492879354B49}">
      <dgm:prSet/>
      <dgm:spPr/>
      <dgm:t>
        <a:bodyPr/>
        <a:lstStyle/>
        <a:p>
          <a:endParaRPr lang="en-US"/>
        </a:p>
      </dgm:t>
    </dgm:pt>
    <dgm:pt modelId="{110BD9FF-8DBD-4F0C-8170-27A29B379606}">
      <dgm:prSet phldrT="[Text]"/>
      <dgm:spPr/>
      <dgm:t>
        <a:bodyPr/>
        <a:lstStyle/>
        <a:p>
          <a:r>
            <a:rPr lang="en-US" dirty="0" err="1"/>
            <a:t>Kembali</a:t>
          </a:r>
          <a:r>
            <a:rPr lang="en-US" dirty="0"/>
            <a:t> </a:t>
          </a:r>
          <a:r>
            <a:rPr lang="en-US" dirty="0" err="1"/>
            <a:t>melakukan</a:t>
          </a:r>
          <a:r>
            <a:rPr lang="en-US" dirty="0"/>
            <a:t> </a:t>
          </a:r>
          <a:r>
            <a:rPr lang="en-US" dirty="0" err="1"/>
            <a:t>olahraga</a:t>
          </a:r>
          <a:r>
            <a:rPr lang="en-US" dirty="0"/>
            <a:t> </a:t>
          </a:r>
          <a:r>
            <a:rPr lang="en-US" dirty="0" err="1"/>
            <a:t>semula</a:t>
          </a:r>
          <a:r>
            <a:rPr lang="en-US" dirty="0"/>
            <a:t> </a:t>
          </a:r>
          <a:r>
            <a:rPr lang="en-US" dirty="0" err="1"/>
            <a:t>secara</a:t>
          </a:r>
          <a:r>
            <a:rPr lang="en-US" dirty="0"/>
            <a:t> </a:t>
          </a:r>
          <a:r>
            <a:rPr lang="en-US" dirty="0" err="1"/>
            <a:t>bertahap</a:t>
          </a:r>
          <a:endParaRPr lang="en-US" dirty="0"/>
        </a:p>
      </dgm:t>
    </dgm:pt>
    <dgm:pt modelId="{8340AE74-2768-4931-A70C-EF5C4B889EC6}" type="parTrans" cxnId="{1A15F3DD-43B8-4B2E-A732-FF4C18800CE3}">
      <dgm:prSet/>
      <dgm:spPr/>
      <dgm:t>
        <a:bodyPr/>
        <a:lstStyle/>
        <a:p>
          <a:endParaRPr lang="en-US"/>
        </a:p>
      </dgm:t>
    </dgm:pt>
    <dgm:pt modelId="{C8A36FC3-9942-4FEE-82DB-AEE92D7194F1}" type="sibTrans" cxnId="{1A15F3DD-43B8-4B2E-A732-FF4C18800CE3}">
      <dgm:prSet/>
      <dgm:spPr/>
      <dgm:t>
        <a:bodyPr/>
        <a:lstStyle/>
        <a:p>
          <a:endParaRPr lang="en-US"/>
        </a:p>
      </dgm:t>
    </dgm:pt>
    <dgm:pt modelId="{EA1237A8-5B09-4333-BC4A-420F6F296451}" type="pres">
      <dgm:prSet presAssocID="{4B83B81B-A3AE-4D59-8A09-10187D226293}" presName="Name0" presStyleCnt="0">
        <dgm:presLayoutVars>
          <dgm:dir/>
          <dgm:resizeHandles val="exact"/>
        </dgm:presLayoutVars>
      </dgm:prSet>
      <dgm:spPr/>
    </dgm:pt>
    <dgm:pt modelId="{F9068D11-2253-4481-8E3D-155047332966}" type="pres">
      <dgm:prSet presAssocID="{4B83B81B-A3AE-4D59-8A09-10187D226293}" presName="arrow" presStyleLbl="bgShp" presStyleIdx="0" presStyleCnt="1"/>
      <dgm:spPr/>
    </dgm:pt>
    <dgm:pt modelId="{B3A042A7-21C3-4508-A23C-728353A7A8AC}" type="pres">
      <dgm:prSet presAssocID="{4B83B81B-A3AE-4D59-8A09-10187D226293}" presName="points" presStyleCnt="0"/>
      <dgm:spPr/>
    </dgm:pt>
    <dgm:pt modelId="{9F81CD0F-9B45-403E-8B81-D910CF6C8D92}" type="pres">
      <dgm:prSet presAssocID="{4F9DA82B-5AA3-49A7-AB18-6D8F51C8F693}" presName="compositeA" presStyleCnt="0"/>
      <dgm:spPr/>
    </dgm:pt>
    <dgm:pt modelId="{EC0D9AC0-B269-4A32-80C2-1F05B11908B6}" type="pres">
      <dgm:prSet presAssocID="{4F9DA82B-5AA3-49A7-AB18-6D8F51C8F693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9F11CCC1-A424-4A1F-AD70-432A7865A8B0}" type="pres">
      <dgm:prSet presAssocID="{4F9DA82B-5AA3-49A7-AB18-6D8F51C8F693}" presName="circleA" presStyleLbl="node1" presStyleIdx="0" presStyleCnt="3"/>
      <dgm:spPr/>
    </dgm:pt>
    <dgm:pt modelId="{6879DDD5-D7A1-4967-897A-CBD36A341D6E}" type="pres">
      <dgm:prSet presAssocID="{4F9DA82B-5AA3-49A7-AB18-6D8F51C8F693}" presName="spaceA" presStyleCnt="0"/>
      <dgm:spPr/>
    </dgm:pt>
    <dgm:pt modelId="{8853ECF2-64D7-4F5D-800E-5A52307DC9A6}" type="pres">
      <dgm:prSet presAssocID="{DCD977DC-3C99-491F-B783-401E84F8DD9F}" presName="space" presStyleCnt="0"/>
      <dgm:spPr/>
    </dgm:pt>
    <dgm:pt modelId="{E6F3CB79-E11B-40B6-B2A3-7EC7277CFC4C}" type="pres">
      <dgm:prSet presAssocID="{D455682C-D868-44C4-8D62-7541BBBA67A1}" presName="compositeB" presStyleCnt="0"/>
      <dgm:spPr/>
    </dgm:pt>
    <dgm:pt modelId="{AA962D78-1702-4C80-9890-E7E20C99F868}" type="pres">
      <dgm:prSet presAssocID="{D455682C-D868-44C4-8D62-7541BBBA67A1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CB3D00F4-2E07-455D-A88C-4E77CCEA5354}" type="pres">
      <dgm:prSet presAssocID="{D455682C-D868-44C4-8D62-7541BBBA67A1}" presName="circleB" presStyleLbl="node1" presStyleIdx="1" presStyleCnt="3"/>
      <dgm:spPr/>
    </dgm:pt>
    <dgm:pt modelId="{F713455B-DBD0-4CA2-B823-C081882704B4}" type="pres">
      <dgm:prSet presAssocID="{D455682C-D868-44C4-8D62-7541BBBA67A1}" presName="spaceB" presStyleCnt="0"/>
      <dgm:spPr/>
    </dgm:pt>
    <dgm:pt modelId="{2512241D-8C66-4DCE-8426-78966FF79369}" type="pres">
      <dgm:prSet presAssocID="{FFA6F285-7CA8-4216-A9F7-4D146E59378C}" presName="space" presStyleCnt="0"/>
      <dgm:spPr/>
    </dgm:pt>
    <dgm:pt modelId="{206CB6D6-954E-41B0-9E13-91C35EBD05DB}" type="pres">
      <dgm:prSet presAssocID="{D3A88339-9947-4372-A851-72FB52C874AC}" presName="compositeA" presStyleCnt="0"/>
      <dgm:spPr/>
    </dgm:pt>
    <dgm:pt modelId="{EF090A28-96E6-4706-B111-AC85848067FF}" type="pres">
      <dgm:prSet presAssocID="{D3A88339-9947-4372-A851-72FB52C874AC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ID"/>
        </a:p>
      </dgm:t>
    </dgm:pt>
    <dgm:pt modelId="{CD52F5BC-3EF5-4CDA-B7BF-5BC62644E6BF}" type="pres">
      <dgm:prSet presAssocID="{D3A88339-9947-4372-A851-72FB52C874AC}" presName="circleA" presStyleLbl="node1" presStyleIdx="2" presStyleCnt="3"/>
      <dgm:spPr/>
    </dgm:pt>
    <dgm:pt modelId="{77B032C7-EB82-424F-BB5D-65DDCCD5A23C}" type="pres">
      <dgm:prSet presAssocID="{D3A88339-9947-4372-A851-72FB52C874AC}" presName="spaceA" presStyleCnt="0"/>
      <dgm:spPr/>
    </dgm:pt>
  </dgm:ptLst>
  <dgm:cxnLst>
    <dgm:cxn modelId="{0C1D8577-077C-414C-8F3F-1CF752AD2A0E}" type="presOf" srcId="{429F9859-B3C7-4531-9F43-13880514EAFD}" destId="{AA962D78-1702-4C80-9890-E7E20C99F868}" srcOrd="0" destOrd="1" presId="urn:microsoft.com/office/officeart/2005/8/layout/hProcess11"/>
    <dgm:cxn modelId="{E49BB699-EA02-4862-8169-B1E2DB81B521}" srcId="{4F9DA82B-5AA3-49A7-AB18-6D8F51C8F693}" destId="{4375D57B-EC0B-4D64-9ADA-611654481EE5}" srcOrd="0" destOrd="0" parTransId="{8D010409-EB43-4AC9-93DC-B23703551FE8}" sibTransId="{DDEB435A-FC36-44AA-9199-F2F4B0980B18}"/>
    <dgm:cxn modelId="{6346A142-1D20-4E3F-A482-662EF1606573}" type="presOf" srcId="{4B83B81B-A3AE-4D59-8A09-10187D226293}" destId="{EA1237A8-5B09-4333-BC4A-420F6F296451}" srcOrd="0" destOrd="0" presId="urn:microsoft.com/office/officeart/2005/8/layout/hProcess11"/>
    <dgm:cxn modelId="{F1C98A4C-2A20-4914-BBB6-DF91215688EA}" type="presOf" srcId="{D455682C-D868-44C4-8D62-7541BBBA67A1}" destId="{AA962D78-1702-4C80-9890-E7E20C99F868}" srcOrd="0" destOrd="0" presId="urn:microsoft.com/office/officeart/2005/8/layout/hProcess11"/>
    <dgm:cxn modelId="{BA986161-6580-4790-98A5-5071A16E5520}" srcId="{4B83B81B-A3AE-4D59-8A09-10187D226293}" destId="{D455682C-D868-44C4-8D62-7541BBBA67A1}" srcOrd="1" destOrd="0" parTransId="{5CFCB949-4687-49EB-85A0-339A8325FAAD}" sibTransId="{FFA6F285-7CA8-4216-A9F7-4D146E59378C}"/>
    <dgm:cxn modelId="{99B21E9D-D299-483B-87CF-CBB2397814E8}" type="presOf" srcId="{4375D57B-EC0B-4D64-9ADA-611654481EE5}" destId="{EC0D9AC0-B269-4A32-80C2-1F05B11908B6}" srcOrd="0" destOrd="1" presId="urn:microsoft.com/office/officeart/2005/8/layout/hProcess11"/>
    <dgm:cxn modelId="{C6BE8B80-3F9B-470F-9A0C-24FCF5EEFDAB}" srcId="{4B83B81B-A3AE-4D59-8A09-10187D226293}" destId="{4F9DA82B-5AA3-49A7-AB18-6D8F51C8F693}" srcOrd="0" destOrd="0" parTransId="{064D1F88-51A6-4011-95A0-3E280444E28F}" sibTransId="{DCD977DC-3C99-491F-B783-401E84F8DD9F}"/>
    <dgm:cxn modelId="{92E06191-84F1-439C-9910-2A3E1F57CE2E}" type="presOf" srcId="{D3A88339-9947-4372-A851-72FB52C874AC}" destId="{EF090A28-96E6-4706-B111-AC85848067FF}" srcOrd="0" destOrd="0" presId="urn:microsoft.com/office/officeart/2005/8/layout/hProcess11"/>
    <dgm:cxn modelId="{E154A76F-ABC3-4880-8A79-A2F34BEABE36}" srcId="{4B83B81B-A3AE-4D59-8A09-10187D226293}" destId="{D3A88339-9947-4372-A851-72FB52C874AC}" srcOrd="2" destOrd="0" parTransId="{A2BFCE13-9A5C-44BE-8741-5E98510CA9E8}" sibTransId="{4409F813-B45D-4869-8BA5-BBADDAD6236D}"/>
    <dgm:cxn modelId="{088E6C85-A1DE-4E86-BADA-6469F632D3AA}" type="presOf" srcId="{110BD9FF-8DBD-4F0C-8170-27A29B379606}" destId="{EF090A28-96E6-4706-B111-AC85848067FF}" srcOrd="0" destOrd="1" presId="urn:microsoft.com/office/officeart/2005/8/layout/hProcess11"/>
    <dgm:cxn modelId="{1F1BAD5E-738F-4CAD-A5BF-051AD787BE28}" type="presOf" srcId="{4F9DA82B-5AA3-49A7-AB18-6D8F51C8F693}" destId="{EC0D9AC0-B269-4A32-80C2-1F05B11908B6}" srcOrd="0" destOrd="0" presId="urn:microsoft.com/office/officeart/2005/8/layout/hProcess11"/>
    <dgm:cxn modelId="{AB285121-CD7D-43E6-8C6B-492879354B49}" srcId="{D455682C-D868-44C4-8D62-7541BBBA67A1}" destId="{429F9859-B3C7-4531-9F43-13880514EAFD}" srcOrd="0" destOrd="0" parTransId="{21C49720-D88A-450E-ABAD-F50CF595F739}" sibTransId="{564E41E0-A610-4FC3-8C4F-EB0A260CBB81}"/>
    <dgm:cxn modelId="{1A15F3DD-43B8-4B2E-A732-FF4C18800CE3}" srcId="{D3A88339-9947-4372-A851-72FB52C874AC}" destId="{110BD9FF-8DBD-4F0C-8170-27A29B379606}" srcOrd="0" destOrd="0" parTransId="{8340AE74-2768-4931-A70C-EF5C4B889EC6}" sibTransId="{C8A36FC3-9942-4FEE-82DB-AEE92D7194F1}"/>
    <dgm:cxn modelId="{F75468B7-6839-43FB-8F2E-446AC43E0873}" type="presParOf" srcId="{EA1237A8-5B09-4333-BC4A-420F6F296451}" destId="{F9068D11-2253-4481-8E3D-155047332966}" srcOrd="0" destOrd="0" presId="urn:microsoft.com/office/officeart/2005/8/layout/hProcess11"/>
    <dgm:cxn modelId="{D25D2047-8BD6-4DE8-897A-AFCE9697B65B}" type="presParOf" srcId="{EA1237A8-5B09-4333-BC4A-420F6F296451}" destId="{B3A042A7-21C3-4508-A23C-728353A7A8AC}" srcOrd="1" destOrd="0" presId="urn:microsoft.com/office/officeart/2005/8/layout/hProcess11"/>
    <dgm:cxn modelId="{FB0B3CB8-4082-40EC-B7D5-D28CAE6DDB0D}" type="presParOf" srcId="{B3A042A7-21C3-4508-A23C-728353A7A8AC}" destId="{9F81CD0F-9B45-403E-8B81-D910CF6C8D92}" srcOrd="0" destOrd="0" presId="urn:microsoft.com/office/officeart/2005/8/layout/hProcess11"/>
    <dgm:cxn modelId="{85B69184-CC2E-4CC0-8B61-BE7CB42D9A98}" type="presParOf" srcId="{9F81CD0F-9B45-403E-8B81-D910CF6C8D92}" destId="{EC0D9AC0-B269-4A32-80C2-1F05B11908B6}" srcOrd="0" destOrd="0" presId="urn:microsoft.com/office/officeart/2005/8/layout/hProcess11"/>
    <dgm:cxn modelId="{829725E4-320D-47D5-A27F-D97CE8B8C0C1}" type="presParOf" srcId="{9F81CD0F-9B45-403E-8B81-D910CF6C8D92}" destId="{9F11CCC1-A424-4A1F-AD70-432A7865A8B0}" srcOrd="1" destOrd="0" presId="urn:microsoft.com/office/officeart/2005/8/layout/hProcess11"/>
    <dgm:cxn modelId="{3739A170-0460-4B8F-8513-10F962C02261}" type="presParOf" srcId="{9F81CD0F-9B45-403E-8B81-D910CF6C8D92}" destId="{6879DDD5-D7A1-4967-897A-CBD36A341D6E}" srcOrd="2" destOrd="0" presId="urn:microsoft.com/office/officeart/2005/8/layout/hProcess11"/>
    <dgm:cxn modelId="{050A4D69-5438-4592-A51E-BBE53E899C03}" type="presParOf" srcId="{B3A042A7-21C3-4508-A23C-728353A7A8AC}" destId="{8853ECF2-64D7-4F5D-800E-5A52307DC9A6}" srcOrd="1" destOrd="0" presId="urn:microsoft.com/office/officeart/2005/8/layout/hProcess11"/>
    <dgm:cxn modelId="{00BC0245-671C-4E7C-9866-994592A990D3}" type="presParOf" srcId="{B3A042A7-21C3-4508-A23C-728353A7A8AC}" destId="{E6F3CB79-E11B-40B6-B2A3-7EC7277CFC4C}" srcOrd="2" destOrd="0" presId="urn:microsoft.com/office/officeart/2005/8/layout/hProcess11"/>
    <dgm:cxn modelId="{DC0F6D75-05C2-4DF0-88A1-A25297D708B0}" type="presParOf" srcId="{E6F3CB79-E11B-40B6-B2A3-7EC7277CFC4C}" destId="{AA962D78-1702-4C80-9890-E7E20C99F868}" srcOrd="0" destOrd="0" presId="urn:microsoft.com/office/officeart/2005/8/layout/hProcess11"/>
    <dgm:cxn modelId="{DDF6143F-FF2D-43EB-AF0A-B54BADAC53D3}" type="presParOf" srcId="{E6F3CB79-E11B-40B6-B2A3-7EC7277CFC4C}" destId="{CB3D00F4-2E07-455D-A88C-4E77CCEA5354}" srcOrd="1" destOrd="0" presId="urn:microsoft.com/office/officeart/2005/8/layout/hProcess11"/>
    <dgm:cxn modelId="{AFA6A5C4-1FCA-41C3-AC4A-794516F1F62B}" type="presParOf" srcId="{E6F3CB79-E11B-40B6-B2A3-7EC7277CFC4C}" destId="{F713455B-DBD0-4CA2-B823-C081882704B4}" srcOrd="2" destOrd="0" presId="urn:microsoft.com/office/officeart/2005/8/layout/hProcess11"/>
    <dgm:cxn modelId="{CA1BCD7B-801F-4586-A6FF-4D00811D60D0}" type="presParOf" srcId="{B3A042A7-21C3-4508-A23C-728353A7A8AC}" destId="{2512241D-8C66-4DCE-8426-78966FF79369}" srcOrd="3" destOrd="0" presId="urn:microsoft.com/office/officeart/2005/8/layout/hProcess11"/>
    <dgm:cxn modelId="{7FFC3AC7-FB83-425B-AE3F-B7572CC37AAD}" type="presParOf" srcId="{B3A042A7-21C3-4508-A23C-728353A7A8AC}" destId="{206CB6D6-954E-41B0-9E13-91C35EBD05DB}" srcOrd="4" destOrd="0" presId="urn:microsoft.com/office/officeart/2005/8/layout/hProcess11"/>
    <dgm:cxn modelId="{0A130ADC-0F06-4617-BDD9-E65641A94EE0}" type="presParOf" srcId="{206CB6D6-954E-41B0-9E13-91C35EBD05DB}" destId="{EF090A28-96E6-4706-B111-AC85848067FF}" srcOrd="0" destOrd="0" presId="urn:microsoft.com/office/officeart/2005/8/layout/hProcess11"/>
    <dgm:cxn modelId="{4FCBA88E-1A77-437F-B785-37B92A0EE615}" type="presParOf" srcId="{206CB6D6-954E-41B0-9E13-91C35EBD05DB}" destId="{CD52F5BC-3EF5-4CDA-B7BF-5BC62644E6BF}" srcOrd="1" destOrd="0" presId="urn:microsoft.com/office/officeart/2005/8/layout/hProcess11"/>
    <dgm:cxn modelId="{F77376EC-81B4-4848-815D-4AAED73BB6BC}" type="presParOf" srcId="{206CB6D6-954E-41B0-9E13-91C35EBD05DB}" destId="{77B032C7-EB82-424F-BB5D-65DDCCD5A23C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9EE3D-1C90-4612-854F-BFD3411076E9}">
      <dsp:nvSpPr>
        <dsp:cNvPr id="0" name=""/>
        <dsp:cNvSpPr/>
      </dsp:nvSpPr>
      <dsp:spPr>
        <a:xfrm>
          <a:off x="4643360" y="2275776"/>
          <a:ext cx="281777" cy="2197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7862"/>
              </a:lnTo>
              <a:lnTo>
                <a:pt x="281777" y="219786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25F7B1-84B1-4AB3-A709-42AFD50A9D28}">
      <dsp:nvSpPr>
        <dsp:cNvPr id="0" name=""/>
        <dsp:cNvSpPr/>
      </dsp:nvSpPr>
      <dsp:spPr>
        <a:xfrm>
          <a:off x="4643360" y="2275776"/>
          <a:ext cx="281777" cy="864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4117"/>
              </a:lnTo>
              <a:lnTo>
                <a:pt x="281777" y="86411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F1E1DF-19C5-4488-B772-AFB51F387634}">
      <dsp:nvSpPr>
        <dsp:cNvPr id="0" name=""/>
        <dsp:cNvSpPr/>
      </dsp:nvSpPr>
      <dsp:spPr>
        <a:xfrm>
          <a:off x="4258265" y="942030"/>
          <a:ext cx="1136501" cy="3944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244"/>
              </a:lnTo>
              <a:lnTo>
                <a:pt x="1136501" y="197244"/>
              </a:lnTo>
              <a:lnTo>
                <a:pt x="1136501" y="39448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0A958F-7A3D-4C8D-A6BE-DE7B94A22D50}">
      <dsp:nvSpPr>
        <dsp:cNvPr id="0" name=""/>
        <dsp:cNvSpPr/>
      </dsp:nvSpPr>
      <dsp:spPr>
        <a:xfrm>
          <a:off x="2370357" y="2275776"/>
          <a:ext cx="281777" cy="2197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7862"/>
              </a:lnTo>
              <a:lnTo>
                <a:pt x="281777" y="219786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9CE444-C2A5-4B26-A30C-F086BA3EBE46}">
      <dsp:nvSpPr>
        <dsp:cNvPr id="0" name=""/>
        <dsp:cNvSpPr/>
      </dsp:nvSpPr>
      <dsp:spPr>
        <a:xfrm>
          <a:off x="2370357" y="2275776"/>
          <a:ext cx="281777" cy="864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4117"/>
              </a:lnTo>
              <a:lnTo>
                <a:pt x="281777" y="86411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9569-D23E-4DE5-9621-BCCDDDBCC6CE}">
      <dsp:nvSpPr>
        <dsp:cNvPr id="0" name=""/>
        <dsp:cNvSpPr/>
      </dsp:nvSpPr>
      <dsp:spPr>
        <a:xfrm>
          <a:off x="3121763" y="942030"/>
          <a:ext cx="1136501" cy="394488"/>
        </a:xfrm>
        <a:custGeom>
          <a:avLst/>
          <a:gdLst/>
          <a:ahLst/>
          <a:cxnLst/>
          <a:rect l="0" t="0" r="0" b="0"/>
          <a:pathLst>
            <a:path>
              <a:moveTo>
                <a:pt x="1136501" y="0"/>
              </a:moveTo>
              <a:lnTo>
                <a:pt x="1136501" y="197244"/>
              </a:lnTo>
              <a:lnTo>
                <a:pt x="0" y="197244"/>
              </a:lnTo>
              <a:lnTo>
                <a:pt x="0" y="39448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509CCC-29F2-48DB-91F7-3A6854CA3751}">
      <dsp:nvSpPr>
        <dsp:cNvPr id="0" name=""/>
        <dsp:cNvSpPr/>
      </dsp:nvSpPr>
      <dsp:spPr>
        <a:xfrm>
          <a:off x="3319007" y="2772"/>
          <a:ext cx="1878515" cy="93925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/>
            <a:t>Cedera</a:t>
          </a:r>
          <a:r>
            <a:rPr lang="en-US" sz="2200" kern="1200" dirty="0"/>
            <a:t> </a:t>
          </a:r>
          <a:r>
            <a:rPr lang="en-US" sz="2200" kern="1200" dirty="0" err="1"/>
            <a:t>Olahraga</a:t>
          </a:r>
          <a:endParaRPr lang="en-US" sz="2200" kern="1200" dirty="0"/>
        </a:p>
      </dsp:txBody>
      <dsp:txXfrm>
        <a:off x="3319007" y="2772"/>
        <a:ext cx="1878515" cy="939257"/>
      </dsp:txXfrm>
    </dsp:sp>
    <dsp:sp modelId="{A0789980-05D6-4B40-B1B8-B51137FCC35F}">
      <dsp:nvSpPr>
        <dsp:cNvPr id="0" name=""/>
        <dsp:cNvSpPr/>
      </dsp:nvSpPr>
      <dsp:spPr>
        <a:xfrm>
          <a:off x="2182505" y="1336518"/>
          <a:ext cx="1878515" cy="93925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/>
            <a:t>Cedera</a:t>
          </a:r>
          <a:r>
            <a:rPr lang="en-US" sz="2200" kern="1200" dirty="0"/>
            <a:t> </a:t>
          </a:r>
          <a:r>
            <a:rPr lang="en-US" sz="2200" kern="1200" dirty="0" err="1"/>
            <a:t>Muskuloskeletal</a:t>
          </a:r>
          <a:endParaRPr lang="en-US" sz="2200" kern="1200" dirty="0"/>
        </a:p>
      </dsp:txBody>
      <dsp:txXfrm>
        <a:off x="2182505" y="1336518"/>
        <a:ext cx="1878515" cy="939257"/>
      </dsp:txXfrm>
    </dsp:sp>
    <dsp:sp modelId="{D27AF2EA-A5B9-4A63-BB92-AA07C4FCBB13}">
      <dsp:nvSpPr>
        <dsp:cNvPr id="0" name=""/>
        <dsp:cNvSpPr/>
      </dsp:nvSpPr>
      <dsp:spPr>
        <a:xfrm>
          <a:off x="2652134" y="2670264"/>
          <a:ext cx="1878515" cy="93925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/>
            <a:t>Akut</a:t>
          </a:r>
          <a:endParaRPr lang="en-US" sz="2200" kern="1200" dirty="0"/>
        </a:p>
      </dsp:txBody>
      <dsp:txXfrm>
        <a:off x="2652134" y="2670264"/>
        <a:ext cx="1878515" cy="939257"/>
      </dsp:txXfrm>
    </dsp:sp>
    <dsp:sp modelId="{1B57102D-4C7C-4457-96AD-F7C8ADC4F04E}">
      <dsp:nvSpPr>
        <dsp:cNvPr id="0" name=""/>
        <dsp:cNvSpPr/>
      </dsp:nvSpPr>
      <dsp:spPr>
        <a:xfrm>
          <a:off x="2652134" y="4004010"/>
          <a:ext cx="1878515" cy="93925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/>
            <a:t>Kronik</a:t>
          </a:r>
          <a:endParaRPr lang="en-US" sz="2200" kern="1200" dirty="0"/>
        </a:p>
      </dsp:txBody>
      <dsp:txXfrm>
        <a:off x="2652134" y="4004010"/>
        <a:ext cx="1878515" cy="939257"/>
      </dsp:txXfrm>
    </dsp:sp>
    <dsp:sp modelId="{BADEAA73-A045-4AAE-9597-F6B2EE0DB00D}">
      <dsp:nvSpPr>
        <dsp:cNvPr id="0" name=""/>
        <dsp:cNvSpPr/>
      </dsp:nvSpPr>
      <dsp:spPr>
        <a:xfrm>
          <a:off x="4455509" y="1336518"/>
          <a:ext cx="1878515" cy="93925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/>
            <a:t>Penyakit</a:t>
          </a:r>
          <a:r>
            <a:rPr lang="en-US" sz="2200" kern="1200" dirty="0"/>
            <a:t> </a:t>
          </a:r>
          <a:r>
            <a:rPr lang="en-US" sz="2200" kern="1200" dirty="0" err="1"/>
            <a:t>terkait</a:t>
          </a:r>
          <a:r>
            <a:rPr lang="en-US" sz="2200" kern="1200" dirty="0"/>
            <a:t> </a:t>
          </a:r>
          <a:r>
            <a:rPr lang="en-US" sz="2200" kern="1200" dirty="0" err="1"/>
            <a:t>olahraga</a:t>
          </a:r>
          <a:endParaRPr lang="en-US" sz="2200" kern="1200" dirty="0"/>
        </a:p>
      </dsp:txBody>
      <dsp:txXfrm>
        <a:off x="4455509" y="1336518"/>
        <a:ext cx="1878515" cy="939257"/>
      </dsp:txXfrm>
    </dsp:sp>
    <dsp:sp modelId="{8B4BBEDE-B981-4C0D-8E85-923CA8E0BEAC}">
      <dsp:nvSpPr>
        <dsp:cNvPr id="0" name=""/>
        <dsp:cNvSpPr/>
      </dsp:nvSpPr>
      <dsp:spPr>
        <a:xfrm>
          <a:off x="4925138" y="2670264"/>
          <a:ext cx="1878515" cy="93925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/>
            <a:t>Penyakit</a:t>
          </a:r>
          <a:r>
            <a:rPr lang="en-US" sz="2200" kern="1200" dirty="0"/>
            <a:t> </a:t>
          </a:r>
          <a:r>
            <a:rPr lang="en-US" sz="2200" kern="1200" dirty="0" err="1"/>
            <a:t>terkait</a:t>
          </a:r>
          <a:r>
            <a:rPr lang="en-US" sz="2200" kern="1200" dirty="0"/>
            <a:t> </a:t>
          </a:r>
          <a:r>
            <a:rPr lang="en-US" sz="2200" kern="1200" dirty="0" err="1"/>
            <a:t>panas</a:t>
          </a:r>
          <a:endParaRPr lang="en-US" sz="2200" kern="1200" dirty="0"/>
        </a:p>
      </dsp:txBody>
      <dsp:txXfrm>
        <a:off x="4925138" y="2670264"/>
        <a:ext cx="1878515" cy="939257"/>
      </dsp:txXfrm>
    </dsp:sp>
    <dsp:sp modelId="{F1B40991-F431-4176-BC60-F2548C722A9B}">
      <dsp:nvSpPr>
        <dsp:cNvPr id="0" name=""/>
        <dsp:cNvSpPr/>
      </dsp:nvSpPr>
      <dsp:spPr>
        <a:xfrm>
          <a:off x="4925138" y="4004010"/>
          <a:ext cx="1878515" cy="93925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Lain-lain</a:t>
          </a:r>
        </a:p>
      </dsp:txBody>
      <dsp:txXfrm>
        <a:off x="4925138" y="4004010"/>
        <a:ext cx="1878515" cy="9392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D7712C-406C-42F4-B8EA-25C7D18DC3FA}">
      <dsp:nvSpPr>
        <dsp:cNvPr id="0" name=""/>
        <dsp:cNvSpPr/>
      </dsp:nvSpPr>
      <dsp:spPr>
        <a:xfrm>
          <a:off x="2745625" y="2617012"/>
          <a:ext cx="3198571" cy="3198571"/>
        </a:xfrm>
        <a:prstGeom prst="gear9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470" tIns="77470" rIns="77470" bIns="7747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100" kern="1200"/>
        </a:p>
      </dsp:txBody>
      <dsp:txXfrm>
        <a:off x="3388680" y="3366262"/>
        <a:ext cx="1912461" cy="1644132"/>
      </dsp:txXfrm>
    </dsp:sp>
    <dsp:sp modelId="{816387AB-BAB1-4A8B-BDF1-32753246227D}">
      <dsp:nvSpPr>
        <dsp:cNvPr id="0" name=""/>
        <dsp:cNvSpPr/>
      </dsp:nvSpPr>
      <dsp:spPr>
        <a:xfrm>
          <a:off x="884638" y="1860986"/>
          <a:ext cx="2326233" cy="2326233"/>
        </a:xfrm>
        <a:prstGeom prst="gear6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1470274" y="2450162"/>
        <a:ext cx="1154961" cy="1147881"/>
      </dsp:txXfrm>
    </dsp:sp>
    <dsp:sp modelId="{BC9ADF4C-E2DA-4BF7-BB51-7D094C76FECE}">
      <dsp:nvSpPr>
        <dsp:cNvPr id="0" name=""/>
        <dsp:cNvSpPr/>
      </dsp:nvSpPr>
      <dsp:spPr>
        <a:xfrm rot="20700000">
          <a:off x="2187566" y="256123"/>
          <a:ext cx="2279234" cy="2279234"/>
        </a:xfrm>
        <a:prstGeom prst="gear6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0" kern="1200"/>
        </a:p>
      </dsp:txBody>
      <dsp:txXfrm rot="-20700000">
        <a:off x="2687469" y="756025"/>
        <a:ext cx="1279428" cy="1279428"/>
      </dsp:txXfrm>
    </dsp:sp>
    <dsp:sp modelId="{E4DD8E4F-8D64-4297-8608-9554F8C66E54}">
      <dsp:nvSpPr>
        <dsp:cNvPr id="0" name=""/>
        <dsp:cNvSpPr/>
      </dsp:nvSpPr>
      <dsp:spPr>
        <a:xfrm>
          <a:off x="2517869" y="2123936"/>
          <a:ext cx="4094171" cy="4094171"/>
        </a:xfrm>
        <a:prstGeom prst="circularArrow">
          <a:avLst>
            <a:gd name="adj1" fmla="val 4687"/>
            <a:gd name="adj2" fmla="val 299029"/>
            <a:gd name="adj3" fmla="val 2544885"/>
            <a:gd name="adj4" fmla="val 15800740"/>
            <a:gd name="adj5" fmla="val 546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E2BE1C-D7DD-4FA0-BB77-185F60C3B7C0}">
      <dsp:nvSpPr>
        <dsp:cNvPr id="0" name=""/>
        <dsp:cNvSpPr/>
      </dsp:nvSpPr>
      <dsp:spPr>
        <a:xfrm>
          <a:off x="472666" y="1339321"/>
          <a:ext cx="2974671" cy="297467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13D3D5-7A1A-447C-8872-577109D14E64}">
      <dsp:nvSpPr>
        <dsp:cNvPr id="0" name=""/>
        <dsp:cNvSpPr/>
      </dsp:nvSpPr>
      <dsp:spPr>
        <a:xfrm>
          <a:off x="1660356" y="-250072"/>
          <a:ext cx="3207294" cy="320729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CFDF7-0A1E-41EA-BE12-C55A79CE6978}">
      <dsp:nvSpPr>
        <dsp:cNvPr id="0" name=""/>
        <dsp:cNvSpPr/>
      </dsp:nvSpPr>
      <dsp:spPr>
        <a:xfrm rot="5400000">
          <a:off x="4852663" y="-1704095"/>
          <a:ext cx="1486928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/>
            <a:t>Lunak</a:t>
          </a:r>
          <a:r>
            <a:rPr lang="en-US" sz="2700" kern="1200" dirty="0"/>
            <a:t> (</a:t>
          </a:r>
          <a:r>
            <a:rPr lang="en-US" sz="2700" kern="1200" dirty="0" err="1"/>
            <a:t>otot</a:t>
          </a:r>
          <a:r>
            <a:rPr lang="en-US" sz="2700" kern="1200" dirty="0"/>
            <a:t>, </a:t>
          </a:r>
          <a:r>
            <a:rPr lang="en-US" sz="2700" kern="1200" dirty="0" err="1"/>
            <a:t>ligament,tendon</a:t>
          </a:r>
          <a:r>
            <a:rPr lang="en-US" sz="2700" kern="1200" dirty="0"/>
            <a:t>, </a:t>
          </a:r>
          <a:r>
            <a:rPr lang="en-US" sz="2700" kern="1200" dirty="0" err="1"/>
            <a:t>dll</a:t>
          </a:r>
          <a:r>
            <a:rPr lang="en-US" sz="2700" kern="1200" dirty="0"/>
            <a:t>)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/>
            <a:t>Keras</a:t>
          </a:r>
          <a:r>
            <a:rPr lang="en-US" sz="2700" kern="1200" dirty="0"/>
            <a:t> (</a:t>
          </a:r>
          <a:r>
            <a:rPr lang="en-US" sz="2700" kern="1200" dirty="0" err="1"/>
            <a:t>tulang</a:t>
          </a:r>
          <a:r>
            <a:rPr lang="en-US" sz="2700" kern="1200" dirty="0"/>
            <a:t>, </a:t>
          </a:r>
          <a:r>
            <a:rPr lang="en-US" sz="2700" kern="1200" dirty="0" err="1"/>
            <a:t>tulang</a:t>
          </a:r>
          <a:r>
            <a:rPr lang="en-US" sz="2700" kern="1200" dirty="0"/>
            <a:t> </a:t>
          </a:r>
          <a:r>
            <a:rPr lang="en-US" sz="2700" kern="1200" dirty="0" err="1"/>
            <a:t>rawan</a:t>
          </a:r>
          <a:r>
            <a:rPr lang="en-US" sz="2700" kern="1200" dirty="0"/>
            <a:t>)</a:t>
          </a:r>
        </a:p>
      </dsp:txBody>
      <dsp:txXfrm rot="-5400000">
        <a:off x="2962655" y="258499"/>
        <a:ext cx="5194358" cy="1341756"/>
      </dsp:txXfrm>
    </dsp:sp>
    <dsp:sp modelId="{ABDD2056-6F79-49E7-A43D-82DE100C2D83}">
      <dsp:nvSpPr>
        <dsp:cNvPr id="0" name=""/>
        <dsp:cNvSpPr/>
      </dsp:nvSpPr>
      <dsp:spPr>
        <a:xfrm>
          <a:off x="0" y="46"/>
          <a:ext cx="2962656" cy="18586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/>
            <a:t>Jaringan</a:t>
          </a:r>
          <a:r>
            <a:rPr lang="en-US" sz="3700" kern="1200" dirty="0"/>
            <a:t> yang </a:t>
          </a:r>
          <a:r>
            <a:rPr lang="en-US" sz="3700" kern="1200" dirty="0" err="1"/>
            <a:t>terkena</a:t>
          </a:r>
          <a:endParaRPr lang="en-US" sz="3700" kern="1200" dirty="0"/>
        </a:p>
      </dsp:txBody>
      <dsp:txXfrm>
        <a:off x="90732" y="90778"/>
        <a:ext cx="2781192" cy="1677196"/>
      </dsp:txXfrm>
    </dsp:sp>
    <dsp:sp modelId="{DB4AB70C-752C-4132-8C09-501677AA4CA8}">
      <dsp:nvSpPr>
        <dsp:cNvPr id="0" name=""/>
        <dsp:cNvSpPr/>
      </dsp:nvSpPr>
      <dsp:spPr>
        <a:xfrm rot="5400000">
          <a:off x="4852663" y="247498"/>
          <a:ext cx="1486928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/>
            <a:t>Traksi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/>
            <a:t>Kompresi</a:t>
          </a:r>
          <a:r>
            <a:rPr lang="en-US" sz="2700" kern="1200" dirty="0"/>
            <a:t>, </a:t>
          </a:r>
          <a:r>
            <a:rPr lang="en-US" sz="2700" kern="1200" dirty="0" err="1"/>
            <a:t>dll</a:t>
          </a:r>
          <a:endParaRPr lang="en-US" sz="2700" kern="1200" dirty="0"/>
        </a:p>
      </dsp:txBody>
      <dsp:txXfrm rot="-5400000">
        <a:off x="2962655" y="2210092"/>
        <a:ext cx="5194358" cy="1341756"/>
      </dsp:txXfrm>
    </dsp:sp>
    <dsp:sp modelId="{4F4CFB5F-C9B1-4C94-9FB0-4BD1C0810EAA}">
      <dsp:nvSpPr>
        <dsp:cNvPr id="0" name=""/>
        <dsp:cNvSpPr/>
      </dsp:nvSpPr>
      <dsp:spPr>
        <a:xfrm>
          <a:off x="0" y="1951640"/>
          <a:ext cx="2962656" cy="18586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/>
            <a:t>Mekanisme</a:t>
          </a:r>
          <a:endParaRPr lang="en-US" sz="3700" kern="1200" dirty="0"/>
        </a:p>
      </dsp:txBody>
      <dsp:txXfrm>
        <a:off x="90732" y="2042372"/>
        <a:ext cx="2781192" cy="16771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5656F-6343-4429-A5B3-F5A1CC3990ED}">
      <dsp:nvSpPr>
        <dsp:cNvPr id="0" name=""/>
        <dsp:cNvSpPr/>
      </dsp:nvSpPr>
      <dsp:spPr>
        <a:xfrm>
          <a:off x="0" y="0"/>
          <a:ext cx="8938260" cy="19581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/>
            <a:t>Primary Survey</a:t>
          </a:r>
        </a:p>
      </dsp:txBody>
      <dsp:txXfrm>
        <a:off x="57351" y="57351"/>
        <a:ext cx="6914408" cy="1843400"/>
      </dsp:txXfrm>
    </dsp:sp>
    <dsp:sp modelId="{8445CADA-7BFF-46CA-BB0D-A93207D527A0}">
      <dsp:nvSpPr>
        <dsp:cNvPr id="0" name=""/>
        <dsp:cNvSpPr/>
      </dsp:nvSpPr>
      <dsp:spPr>
        <a:xfrm>
          <a:off x="1577339" y="2393235"/>
          <a:ext cx="8938260" cy="19581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/>
            <a:t>Secondary Survey</a:t>
          </a:r>
        </a:p>
      </dsp:txBody>
      <dsp:txXfrm>
        <a:off x="1634690" y="2450586"/>
        <a:ext cx="5973451" cy="1843400"/>
      </dsp:txXfrm>
    </dsp:sp>
    <dsp:sp modelId="{F602CEF9-2E1A-439E-BC0F-0BFEAAB59983}">
      <dsp:nvSpPr>
        <dsp:cNvPr id="0" name=""/>
        <dsp:cNvSpPr/>
      </dsp:nvSpPr>
      <dsp:spPr>
        <a:xfrm>
          <a:off x="7665493" y="1539285"/>
          <a:ext cx="1272766" cy="127276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7951865" y="1539285"/>
        <a:ext cx="700022" cy="9577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5656F-6343-4429-A5B3-F5A1CC3990ED}">
      <dsp:nvSpPr>
        <dsp:cNvPr id="0" name=""/>
        <dsp:cNvSpPr/>
      </dsp:nvSpPr>
      <dsp:spPr>
        <a:xfrm>
          <a:off x="0" y="0"/>
          <a:ext cx="3664776" cy="16821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/>
            <a:t>Primary Survey</a:t>
          </a:r>
        </a:p>
      </dsp:txBody>
      <dsp:txXfrm>
        <a:off x="49269" y="49269"/>
        <a:ext cx="1926127" cy="1583627"/>
      </dsp:txXfrm>
    </dsp:sp>
    <dsp:sp modelId="{8445CADA-7BFF-46CA-BB0D-A93207D527A0}">
      <dsp:nvSpPr>
        <dsp:cNvPr id="0" name=""/>
        <dsp:cNvSpPr/>
      </dsp:nvSpPr>
      <dsp:spPr>
        <a:xfrm>
          <a:off x="646725" y="2055980"/>
          <a:ext cx="3664776" cy="16821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/>
            <a:t>Atasi </a:t>
          </a:r>
          <a:r>
            <a:rPr lang="en-US" sz="3100" kern="1200" dirty="0" err="1"/>
            <a:t>Kegawat</a:t>
          </a:r>
          <a:r>
            <a:rPr lang="en-US" sz="3100" kern="1200" dirty="0"/>
            <a:t> </a:t>
          </a:r>
          <a:r>
            <a:rPr lang="en-US" sz="3100" kern="1200" dirty="0" err="1"/>
            <a:t>daruratan</a:t>
          </a:r>
          <a:endParaRPr lang="en-US" sz="3100" kern="1200" dirty="0"/>
        </a:p>
      </dsp:txBody>
      <dsp:txXfrm>
        <a:off x="695994" y="2105249"/>
        <a:ext cx="1826105" cy="1583627"/>
      </dsp:txXfrm>
    </dsp:sp>
    <dsp:sp modelId="{F602CEF9-2E1A-439E-BC0F-0BFEAAB59983}">
      <dsp:nvSpPr>
        <dsp:cNvPr id="0" name=""/>
        <dsp:cNvSpPr/>
      </dsp:nvSpPr>
      <dsp:spPr>
        <a:xfrm>
          <a:off x="2571368" y="1322369"/>
          <a:ext cx="1093407" cy="109340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2817385" y="1322369"/>
        <a:ext cx="601373" cy="8227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446F2-DFCE-49BE-98D0-790112A5EEBB}">
      <dsp:nvSpPr>
        <dsp:cNvPr id="0" name=""/>
        <dsp:cNvSpPr/>
      </dsp:nvSpPr>
      <dsp:spPr>
        <a:xfrm>
          <a:off x="2424" y="0"/>
          <a:ext cx="2379538" cy="44291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/>
            <a:t>RICE</a:t>
          </a:r>
        </a:p>
      </dsp:txBody>
      <dsp:txXfrm>
        <a:off x="2424" y="0"/>
        <a:ext cx="2379538" cy="1328737"/>
      </dsp:txXfrm>
    </dsp:sp>
    <dsp:sp modelId="{1291EECA-CC0F-4758-909E-9207DA432332}">
      <dsp:nvSpPr>
        <dsp:cNvPr id="0" name=""/>
        <dsp:cNvSpPr/>
      </dsp:nvSpPr>
      <dsp:spPr>
        <a:xfrm>
          <a:off x="240378" y="1328845"/>
          <a:ext cx="1903630" cy="6452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Rest</a:t>
          </a:r>
        </a:p>
      </dsp:txBody>
      <dsp:txXfrm>
        <a:off x="259276" y="1347743"/>
        <a:ext cx="1865834" cy="607433"/>
      </dsp:txXfrm>
    </dsp:sp>
    <dsp:sp modelId="{F79268C3-5272-4771-A85C-C0B124050C72}">
      <dsp:nvSpPr>
        <dsp:cNvPr id="0" name=""/>
        <dsp:cNvSpPr/>
      </dsp:nvSpPr>
      <dsp:spPr>
        <a:xfrm>
          <a:off x="240378" y="2073340"/>
          <a:ext cx="1903630" cy="6452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24071"/>
                <a:satOff val="508"/>
                <a:lumOff val="13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24071"/>
                <a:satOff val="508"/>
                <a:lumOff val="13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24071"/>
                <a:satOff val="508"/>
                <a:lumOff val="13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Ice</a:t>
          </a:r>
        </a:p>
      </dsp:txBody>
      <dsp:txXfrm>
        <a:off x="259276" y="2092238"/>
        <a:ext cx="1865834" cy="607433"/>
      </dsp:txXfrm>
    </dsp:sp>
    <dsp:sp modelId="{B508F3E0-2A89-4177-B7D7-5025629F3DA1}">
      <dsp:nvSpPr>
        <dsp:cNvPr id="0" name=""/>
        <dsp:cNvSpPr/>
      </dsp:nvSpPr>
      <dsp:spPr>
        <a:xfrm>
          <a:off x="240378" y="2817836"/>
          <a:ext cx="1903630" cy="6452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48142"/>
                <a:satOff val="1017"/>
                <a:lumOff val="27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48142"/>
                <a:satOff val="1017"/>
                <a:lumOff val="27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48142"/>
                <a:satOff val="1017"/>
                <a:lumOff val="27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Compression</a:t>
          </a:r>
        </a:p>
      </dsp:txBody>
      <dsp:txXfrm>
        <a:off x="259276" y="2836734"/>
        <a:ext cx="1865834" cy="607433"/>
      </dsp:txXfrm>
    </dsp:sp>
    <dsp:sp modelId="{573987CA-E10B-4552-B65D-ADFC3C6A61A4}">
      <dsp:nvSpPr>
        <dsp:cNvPr id="0" name=""/>
        <dsp:cNvSpPr/>
      </dsp:nvSpPr>
      <dsp:spPr>
        <a:xfrm>
          <a:off x="240378" y="3562331"/>
          <a:ext cx="1903630" cy="6452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72212"/>
                <a:satOff val="1525"/>
                <a:lumOff val="406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72212"/>
                <a:satOff val="1525"/>
                <a:lumOff val="406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72212"/>
                <a:satOff val="1525"/>
                <a:lumOff val="406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Elevation</a:t>
          </a:r>
        </a:p>
      </dsp:txBody>
      <dsp:txXfrm>
        <a:off x="259276" y="3581229"/>
        <a:ext cx="1865834" cy="607433"/>
      </dsp:txXfrm>
    </dsp:sp>
    <dsp:sp modelId="{7060331C-B995-4406-B402-8EC2B94DD0FB}">
      <dsp:nvSpPr>
        <dsp:cNvPr id="0" name=""/>
        <dsp:cNvSpPr/>
      </dsp:nvSpPr>
      <dsp:spPr>
        <a:xfrm>
          <a:off x="2560428" y="0"/>
          <a:ext cx="2379538" cy="44291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/>
            <a:t>PRICED</a:t>
          </a:r>
        </a:p>
      </dsp:txBody>
      <dsp:txXfrm>
        <a:off x="2560428" y="0"/>
        <a:ext cx="2379538" cy="1328737"/>
      </dsp:txXfrm>
    </dsp:sp>
    <dsp:sp modelId="{F0513294-9B17-4272-B6BB-74A446719013}">
      <dsp:nvSpPr>
        <dsp:cNvPr id="0" name=""/>
        <dsp:cNvSpPr/>
      </dsp:nvSpPr>
      <dsp:spPr>
        <a:xfrm>
          <a:off x="2798382" y="1328953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96283"/>
                <a:satOff val="2033"/>
                <a:lumOff val="541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96283"/>
                <a:satOff val="2033"/>
                <a:lumOff val="541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96283"/>
                <a:satOff val="2033"/>
                <a:lumOff val="541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Protection</a:t>
          </a:r>
        </a:p>
      </dsp:txBody>
      <dsp:txXfrm>
        <a:off x="2810837" y="1341408"/>
        <a:ext cx="1878720" cy="400322"/>
      </dsp:txXfrm>
    </dsp:sp>
    <dsp:sp modelId="{D3DA5F65-3160-477D-9E6E-307456783F93}">
      <dsp:nvSpPr>
        <dsp:cNvPr id="0" name=""/>
        <dsp:cNvSpPr/>
      </dsp:nvSpPr>
      <dsp:spPr>
        <a:xfrm>
          <a:off x="2798382" y="1819606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120354"/>
                <a:satOff val="2542"/>
                <a:lumOff val="67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120354"/>
                <a:satOff val="2542"/>
                <a:lumOff val="67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120354"/>
                <a:satOff val="2542"/>
                <a:lumOff val="67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Rest</a:t>
          </a:r>
        </a:p>
      </dsp:txBody>
      <dsp:txXfrm>
        <a:off x="2810837" y="1832061"/>
        <a:ext cx="1878720" cy="400322"/>
      </dsp:txXfrm>
    </dsp:sp>
    <dsp:sp modelId="{DBCF24AB-D68E-486B-BC2E-EBEE3E2800E1}">
      <dsp:nvSpPr>
        <dsp:cNvPr id="0" name=""/>
        <dsp:cNvSpPr/>
      </dsp:nvSpPr>
      <dsp:spPr>
        <a:xfrm>
          <a:off x="2798382" y="2310260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144425"/>
                <a:satOff val="3050"/>
                <a:lumOff val="81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144425"/>
                <a:satOff val="3050"/>
                <a:lumOff val="81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144425"/>
                <a:satOff val="3050"/>
                <a:lumOff val="81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Ice</a:t>
          </a:r>
        </a:p>
      </dsp:txBody>
      <dsp:txXfrm>
        <a:off x="2810837" y="2322715"/>
        <a:ext cx="1878720" cy="400322"/>
      </dsp:txXfrm>
    </dsp:sp>
    <dsp:sp modelId="{F858CB82-52DB-4314-8F45-F86F88F8EB50}">
      <dsp:nvSpPr>
        <dsp:cNvPr id="0" name=""/>
        <dsp:cNvSpPr/>
      </dsp:nvSpPr>
      <dsp:spPr>
        <a:xfrm>
          <a:off x="2798382" y="2800913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168495"/>
                <a:satOff val="3558"/>
                <a:lumOff val="947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168495"/>
                <a:satOff val="3558"/>
                <a:lumOff val="947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168495"/>
                <a:satOff val="3558"/>
                <a:lumOff val="947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Compression</a:t>
          </a:r>
        </a:p>
      </dsp:txBody>
      <dsp:txXfrm>
        <a:off x="2810837" y="2813368"/>
        <a:ext cx="1878720" cy="400322"/>
      </dsp:txXfrm>
    </dsp:sp>
    <dsp:sp modelId="{28C3A494-C464-4825-8CC7-61E41F84EE6C}">
      <dsp:nvSpPr>
        <dsp:cNvPr id="0" name=""/>
        <dsp:cNvSpPr/>
      </dsp:nvSpPr>
      <dsp:spPr>
        <a:xfrm>
          <a:off x="2798382" y="3291566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192566"/>
                <a:satOff val="4066"/>
                <a:lumOff val="108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192566"/>
                <a:satOff val="4066"/>
                <a:lumOff val="108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192566"/>
                <a:satOff val="4066"/>
                <a:lumOff val="108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Elevation</a:t>
          </a:r>
        </a:p>
      </dsp:txBody>
      <dsp:txXfrm>
        <a:off x="2810837" y="3304021"/>
        <a:ext cx="1878720" cy="400322"/>
      </dsp:txXfrm>
    </dsp:sp>
    <dsp:sp modelId="{15169455-D516-4F15-8BF3-294FA68D303B}">
      <dsp:nvSpPr>
        <dsp:cNvPr id="0" name=""/>
        <dsp:cNvSpPr/>
      </dsp:nvSpPr>
      <dsp:spPr>
        <a:xfrm>
          <a:off x="2798382" y="3782219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216637"/>
                <a:satOff val="4575"/>
                <a:lumOff val="1218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216637"/>
                <a:satOff val="4575"/>
                <a:lumOff val="1218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216637"/>
                <a:satOff val="4575"/>
                <a:lumOff val="1218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Drug</a:t>
          </a:r>
        </a:p>
      </dsp:txBody>
      <dsp:txXfrm>
        <a:off x="2810837" y="3794674"/>
        <a:ext cx="1878720" cy="400322"/>
      </dsp:txXfrm>
    </dsp:sp>
    <dsp:sp modelId="{F6D46CBC-841C-4FC2-8294-CB0AE02381D7}">
      <dsp:nvSpPr>
        <dsp:cNvPr id="0" name=""/>
        <dsp:cNvSpPr/>
      </dsp:nvSpPr>
      <dsp:spPr>
        <a:xfrm>
          <a:off x="5118432" y="0"/>
          <a:ext cx="2379538" cy="44291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/>
            <a:t>PRICER</a:t>
          </a:r>
        </a:p>
      </dsp:txBody>
      <dsp:txXfrm>
        <a:off x="5118432" y="0"/>
        <a:ext cx="2379538" cy="1328737"/>
      </dsp:txXfrm>
    </dsp:sp>
    <dsp:sp modelId="{6672F1DF-B6E6-41B8-BC60-45A5EF69C285}">
      <dsp:nvSpPr>
        <dsp:cNvPr id="0" name=""/>
        <dsp:cNvSpPr/>
      </dsp:nvSpPr>
      <dsp:spPr>
        <a:xfrm>
          <a:off x="5356386" y="1328953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240708"/>
                <a:satOff val="5083"/>
                <a:lumOff val="135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240708"/>
                <a:satOff val="5083"/>
                <a:lumOff val="135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240708"/>
                <a:satOff val="5083"/>
                <a:lumOff val="135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Protection</a:t>
          </a:r>
        </a:p>
      </dsp:txBody>
      <dsp:txXfrm>
        <a:off x="5368841" y="1341408"/>
        <a:ext cx="1878720" cy="400322"/>
      </dsp:txXfrm>
    </dsp:sp>
    <dsp:sp modelId="{2817689D-6C8D-4DF6-9099-607F9115213D}">
      <dsp:nvSpPr>
        <dsp:cNvPr id="0" name=""/>
        <dsp:cNvSpPr/>
      </dsp:nvSpPr>
      <dsp:spPr>
        <a:xfrm>
          <a:off x="5356386" y="1819606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264778"/>
                <a:satOff val="5591"/>
                <a:lumOff val="1489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264778"/>
                <a:satOff val="5591"/>
                <a:lumOff val="1489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264778"/>
                <a:satOff val="5591"/>
                <a:lumOff val="1489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Rest</a:t>
          </a:r>
        </a:p>
      </dsp:txBody>
      <dsp:txXfrm>
        <a:off x="5368841" y="1832061"/>
        <a:ext cx="1878720" cy="400322"/>
      </dsp:txXfrm>
    </dsp:sp>
    <dsp:sp modelId="{2B4D0B8F-997D-40F7-BB03-61AADDBC7B17}">
      <dsp:nvSpPr>
        <dsp:cNvPr id="0" name=""/>
        <dsp:cNvSpPr/>
      </dsp:nvSpPr>
      <dsp:spPr>
        <a:xfrm>
          <a:off x="5356386" y="2310260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288849"/>
                <a:satOff val="6100"/>
                <a:lumOff val="162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288849"/>
                <a:satOff val="6100"/>
                <a:lumOff val="162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288849"/>
                <a:satOff val="6100"/>
                <a:lumOff val="162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Ice</a:t>
          </a:r>
        </a:p>
      </dsp:txBody>
      <dsp:txXfrm>
        <a:off x="5368841" y="2322715"/>
        <a:ext cx="1878720" cy="400322"/>
      </dsp:txXfrm>
    </dsp:sp>
    <dsp:sp modelId="{AC711EE2-32A9-4B1B-B861-CA45EE74CA2C}">
      <dsp:nvSpPr>
        <dsp:cNvPr id="0" name=""/>
        <dsp:cNvSpPr/>
      </dsp:nvSpPr>
      <dsp:spPr>
        <a:xfrm>
          <a:off x="5356386" y="2800913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312920"/>
                <a:satOff val="6608"/>
                <a:lumOff val="1760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312920"/>
                <a:satOff val="6608"/>
                <a:lumOff val="1760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312920"/>
                <a:satOff val="6608"/>
                <a:lumOff val="1760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Compression</a:t>
          </a:r>
        </a:p>
      </dsp:txBody>
      <dsp:txXfrm>
        <a:off x="5368841" y="2813368"/>
        <a:ext cx="1878720" cy="400322"/>
      </dsp:txXfrm>
    </dsp:sp>
    <dsp:sp modelId="{3B1605E9-116C-47CA-9169-8E563E171F14}">
      <dsp:nvSpPr>
        <dsp:cNvPr id="0" name=""/>
        <dsp:cNvSpPr/>
      </dsp:nvSpPr>
      <dsp:spPr>
        <a:xfrm>
          <a:off x="5356386" y="3291566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336991"/>
                <a:satOff val="7116"/>
                <a:lumOff val="1895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336991"/>
                <a:satOff val="7116"/>
                <a:lumOff val="1895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336991"/>
                <a:satOff val="7116"/>
                <a:lumOff val="1895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Elevation</a:t>
          </a:r>
        </a:p>
      </dsp:txBody>
      <dsp:txXfrm>
        <a:off x="5368841" y="3304021"/>
        <a:ext cx="1878720" cy="400322"/>
      </dsp:txXfrm>
    </dsp:sp>
    <dsp:sp modelId="{C94759CC-1653-4657-8FF5-BE595F834387}">
      <dsp:nvSpPr>
        <dsp:cNvPr id="0" name=""/>
        <dsp:cNvSpPr/>
      </dsp:nvSpPr>
      <dsp:spPr>
        <a:xfrm>
          <a:off x="5356386" y="3782219"/>
          <a:ext cx="1903630" cy="4252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361061"/>
                <a:satOff val="7625"/>
                <a:lumOff val="2031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361061"/>
                <a:satOff val="7625"/>
                <a:lumOff val="2031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361061"/>
                <a:satOff val="7625"/>
                <a:lumOff val="2031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Refer</a:t>
          </a:r>
        </a:p>
      </dsp:txBody>
      <dsp:txXfrm>
        <a:off x="5368841" y="3794674"/>
        <a:ext cx="1878720" cy="400322"/>
      </dsp:txXfrm>
    </dsp:sp>
    <dsp:sp modelId="{39C0DD5E-BDC3-4950-9966-0972666AAEB2}">
      <dsp:nvSpPr>
        <dsp:cNvPr id="0" name=""/>
        <dsp:cNvSpPr/>
      </dsp:nvSpPr>
      <dsp:spPr>
        <a:xfrm>
          <a:off x="7676436" y="0"/>
          <a:ext cx="2379538" cy="442912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/>
            <a:t>POLICE</a:t>
          </a:r>
        </a:p>
      </dsp:txBody>
      <dsp:txXfrm>
        <a:off x="7676436" y="0"/>
        <a:ext cx="2379538" cy="1328737"/>
      </dsp:txXfrm>
    </dsp:sp>
    <dsp:sp modelId="{261B531D-1ACF-4EDE-B464-D2C003ACBB8F}">
      <dsp:nvSpPr>
        <dsp:cNvPr id="0" name=""/>
        <dsp:cNvSpPr/>
      </dsp:nvSpPr>
      <dsp:spPr>
        <a:xfrm>
          <a:off x="7914390" y="1329575"/>
          <a:ext cx="1903630" cy="5123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385132"/>
                <a:satOff val="8133"/>
                <a:lumOff val="216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385132"/>
                <a:satOff val="8133"/>
                <a:lumOff val="216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385132"/>
                <a:satOff val="8133"/>
                <a:lumOff val="216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Protection</a:t>
          </a:r>
        </a:p>
      </dsp:txBody>
      <dsp:txXfrm>
        <a:off x="7929397" y="1344582"/>
        <a:ext cx="1873616" cy="482373"/>
      </dsp:txXfrm>
    </dsp:sp>
    <dsp:sp modelId="{B09A571B-FD3B-4080-9C6F-A5B92F6AACBD}">
      <dsp:nvSpPr>
        <dsp:cNvPr id="0" name=""/>
        <dsp:cNvSpPr/>
      </dsp:nvSpPr>
      <dsp:spPr>
        <a:xfrm>
          <a:off x="7914390" y="1920792"/>
          <a:ext cx="1903630" cy="5123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409203"/>
                <a:satOff val="8641"/>
                <a:lumOff val="2301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409203"/>
                <a:satOff val="8641"/>
                <a:lumOff val="2301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409203"/>
                <a:satOff val="8641"/>
                <a:lumOff val="2301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Optimal Loading</a:t>
          </a:r>
        </a:p>
      </dsp:txBody>
      <dsp:txXfrm>
        <a:off x="7929397" y="1935799"/>
        <a:ext cx="1873616" cy="482373"/>
      </dsp:txXfrm>
    </dsp:sp>
    <dsp:sp modelId="{BAD642BC-5E6E-4813-8F2E-47954B9B5E4C}">
      <dsp:nvSpPr>
        <dsp:cNvPr id="0" name=""/>
        <dsp:cNvSpPr/>
      </dsp:nvSpPr>
      <dsp:spPr>
        <a:xfrm>
          <a:off x="7914390" y="2512009"/>
          <a:ext cx="1903630" cy="5123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433274"/>
                <a:satOff val="9149"/>
                <a:lumOff val="2437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433274"/>
                <a:satOff val="9149"/>
                <a:lumOff val="2437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433274"/>
                <a:satOff val="9149"/>
                <a:lumOff val="2437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Ice</a:t>
          </a:r>
          <a:endParaRPr lang="en-US" sz="2000" kern="1200" dirty="0"/>
        </a:p>
      </dsp:txBody>
      <dsp:txXfrm>
        <a:off x="7929397" y="2527016"/>
        <a:ext cx="1873616" cy="482373"/>
      </dsp:txXfrm>
    </dsp:sp>
    <dsp:sp modelId="{72F763B6-1C07-4717-86A3-0671C1ABE6B7}">
      <dsp:nvSpPr>
        <dsp:cNvPr id="0" name=""/>
        <dsp:cNvSpPr/>
      </dsp:nvSpPr>
      <dsp:spPr>
        <a:xfrm>
          <a:off x="7914390" y="3103225"/>
          <a:ext cx="1903630" cy="5123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457344"/>
                <a:satOff val="9658"/>
                <a:lumOff val="2572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457344"/>
                <a:satOff val="9658"/>
                <a:lumOff val="2572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457344"/>
                <a:satOff val="9658"/>
                <a:lumOff val="2572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Compression</a:t>
          </a:r>
        </a:p>
      </dsp:txBody>
      <dsp:txXfrm>
        <a:off x="7929397" y="3118232"/>
        <a:ext cx="1873616" cy="482373"/>
      </dsp:txXfrm>
    </dsp:sp>
    <dsp:sp modelId="{8E92511E-110D-495F-BB1E-F8737109861A}">
      <dsp:nvSpPr>
        <dsp:cNvPr id="0" name=""/>
        <dsp:cNvSpPr/>
      </dsp:nvSpPr>
      <dsp:spPr>
        <a:xfrm>
          <a:off x="7914390" y="3694442"/>
          <a:ext cx="1903630" cy="5123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481415"/>
                <a:satOff val="10166"/>
                <a:lumOff val="27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481415"/>
                <a:satOff val="10166"/>
                <a:lumOff val="27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481415"/>
                <a:satOff val="10166"/>
                <a:lumOff val="27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Elevation</a:t>
          </a:r>
        </a:p>
      </dsp:txBody>
      <dsp:txXfrm>
        <a:off x="7929397" y="3709449"/>
        <a:ext cx="1873616" cy="48237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B85661-AE5D-4A31-A5FF-C790DABBE14A}">
      <dsp:nvSpPr>
        <dsp:cNvPr id="0" name=""/>
        <dsp:cNvSpPr/>
      </dsp:nvSpPr>
      <dsp:spPr>
        <a:xfrm>
          <a:off x="2304529" y="967"/>
          <a:ext cx="1064865" cy="10648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58603" tIns="57150" rIns="58603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>
              <a:ln>
                <a:solidFill>
                  <a:sysClr val="windowText" lastClr="000000"/>
                </a:solidFill>
              </a:ln>
            </a:rPr>
            <a:t>H</a:t>
          </a:r>
        </a:p>
      </dsp:txBody>
      <dsp:txXfrm>
        <a:off x="2460475" y="156913"/>
        <a:ext cx="752973" cy="752973"/>
      </dsp:txXfrm>
    </dsp:sp>
    <dsp:sp modelId="{46A49E17-E1B7-4595-970B-967BBE8FA5EB}">
      <dsp:nvSpPr>
        <dsp:cNvPr id="0" name=""/>
        <dsp:cNvSpPr/>
      </dsp:nvSpPr>
      <dsp:spPr>
        <a:xfrm>
          <a:off x="3156421" y="967"/>
          <a:ext cx="1064865" cy="10648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58603" tIns="57150" rIns="58603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>
              <a:ln>
                <a:solidFill>
                  <a:sysClr val="windowText" lastClr="000000"/>
                </a:solidFill>
              </a:ln>
            </a:rPr>
            <a:t>A</a:t>
          </a:r>
        </a:p>
      </dsp:txBody>
      <dsp:txXfrm>
        <a:off x="3312367" y="156913"/>
        <a:ext cx="752973" cy="752973"/>
      </dsp:txXfrm>
    </dsp:sp>
    <dsp:sp modelId="{E7024992-9EE2-4E64-BEE7-650472B9DC15}">
      <dsp:nvSpPr>
        <dsp:cNvPr id="0" name=""/>
        <dsp:cNvSpPr/>
      </dsp:nvSpPr>
      <dsp:spPr>
        <a:xfrm>
          <a:off x="4008313" y="967"/>
          <a:ext cx="1064865" cy="10648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58603" tIns="57150" rIns="58603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>
              <a:ln>
                <a:solidFill>
                  <a:sysClr val="windowText" lastClr="000000"/>
                </a:solidFill>
              </a:ln>
            </a:rPr>
            <a:t>R</a:t>
          </a:r>
        </a:p>
      </dsp:txBody>
      <dsp:txXfrm>
        <a:off x="4164259" y="156913"/>
        <a:ext cx="752973" cy="752973"/>
      </dsp:txXfrm>
    </dsp:sp>
    <dsp:sp modelId="{8BD1DD7F-AD40-4AFB-AEF8-E26F02B757E2}">
      <dsp:nvSpPr>
        <dsp:cNvPr id="0" name=""/>
        <dsp:cNvSpPr/>
      </dsp:nvSpPr>
      <dsp:spPr>
        <a:xfrm>
          <a:off x="4860205" y="967"/>
          <a:ext cx="1064865" cy="10648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58603" tIns="57150" rIns="58603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>
              <a:ln>
                <a:solidFill>
                  <a:sysClr val="windowText" lastClr="000000"/>
                </a:solidFill>
              </a:ln>
            </a:rPr>
            <a:t>M</a:t>
          </a:r>
        </a:p>
      </dsp:txBody>
      <dsp:txXfrm>
        <a:off x="5016151" y="156913"/>
        <a:ext cx="752973" cy="75297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6B3C6C-3439-40B0-9D33-23E95E2F56BE}">
      <dsp:nvSpPr>
        <dsp:cNvPr id="0" name=""/>
        <dsp:cNvSpPr/>
      </dsp:nvSpPr>
      <dsp:spPr>
        <a:xfrm>
          <a:off x="0" y="38682"/>
          <a:ext cx="8121534" cy="5276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/>
            <a:t>H</a:t>
          </a:r>
          <a:r>
            <a:rPr lang="en-US" sz="2200" i="1" kern="1200" dirty="0"/>
            <a:t>eat</a:t>
          </a:r>
        </a:p>
      </dsp:txBody>
      <dsp:txXfrm>
        <a:off x="25759" y="64441"/>
        <a:ext cx="8070016" cy="476152"/>
      </dsp:txXfrm>
    </dsp:sp>
    <dsp:sp modelId="{258D66CE-1A7C-496F-AF8B-98110C1AD144}">
      <dsp:nvSpPr>
        <dsp:cNvPr id="0" name=""/>
        <dsp:cNvSpPr/>
      </dsp:nvSpPr>
      <dsp:spPr>
        <a:xfrm>
          <a:off x="0" y="566352"/>
          <a:ext cx="8121534" cy="592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85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kern="1200" dirty="0" err="1"/>
            <a:t>Jangan</a:t>
          </a:r>
          <a:r>
            <a:rPr lang="en-US" sz="1700" kern="1200" dirty="0"/>
            <a:t> </a:t>
          </a:r>
          <a:r>
            <a:rPr lang="en-US" sz="1700" kern="1200" dirty="0" err="1"/>
            <a:t>memberikan</a:t>
          </a:r>
          <a:r>
            <a:rPr lang="en-US" sz="1700" kern="1200" dirty="0"/>
            <a:t> </a:t>
          </a:r>
          <a:r>
            <a:rPr lang="en-US" sz="1700" kern="1200" dirty="0" err="1"/>
            <a:t>kompres</a:t>
          </a:r>
          <a:r>
            <a:rPr lang="en-US" sz="1700" kern="1200" dirty="0"/>
            <a:t> </a:t>
          </a:r>
          <a:r>
            <a:rPr lang="en-US" sz="1700" kern="1200" dirty="0" err="1"/>
            <a:t>panas</a:t>
          </a:r>
          <a:r>
            <a:rPr lang="en-US" sz="1700" kern="1200" dirty="0"/>
            <a:t> </a:t>
          </a:r>
          <a:r>
            <a:rPr lang="en-US" sz="1700" kern="1200" dirty="0" err="1"/>
            <a:t>atau</a:t>
          </a:r>
          <a:r>
            <a:rPr lang="en-US" sz="1700" kern="1200" dirty="0"/>
            <a:t> </a:t>
          </a:r>
          <a:r>
            <a:rPr lang="en-US" sz="1700" kern="1200" dirty="0" err="1"/>
            <a:t>mengoleskan</a:t>
          </a:r>
          <a:r>
            <a:rPr lang="en-US" sz="1700" kern="1200" dirty="0"/>
            <a:t> </a:t>
          </a:r>
          <a:r>
            <a:rPr lang="en-US" sz="1700" kern="1200" dirty="0" err="1"/>
            <a:t>sesuatu</a:t>
          </a:r>
          <a:r>
            <a:rPr lang="en-US" sz="1700" kern="1200" dirty="0"/>
            <a:t> yang </a:t>
          </a:r>
          <a:r>
            <a:rPr lang="en-US" sz="1700" kern="1200" dirty="0" err="1"/>
            <a:t>panas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kern="1200" dirty="0" err="1"/>
            <a:t>Perdarahan</a:t>
          </a:r>
          <a:r>
            <a:rPr lang="en-US" sz="1700" kern="1200" dirty="0"/>
            <a:t> </a:t>
          </a:r>
          <a:r>
            <a:rPr lang="en-US" sz="1700" kern="1200" dirty="0">
              <a:sym typeface="Wingdings 3"/>
            </a:rPr>
            <a:t></a:t>
          </a:r>
          <a:endParaRPr lang="en-US" sz="1700" kern="1200" dirty="0"/>
        </a:p>
      </dsp:txBody>
      <dsp:txXfrm>
        <a:off x="0" y="566352"/>
        <a:ext cx="8121534" cy="592020"/>
      </dsp:txXfrm>
    </dsp:sp>
    <dsp:sp modelId="{F2F830A9-186E-4892-B455-5FE8C400F767}">
      <dsp:nvSpPr>
        <dsp:cNvPr id="0" name=""/>
        <dsp:cNvSpPr/>
      </dsp:nvSpPr>
      <dsp:spPr>
        <a:xfrm>
          <a:off x="0" y="1158372"/>
          <a:ext cx="8121534" cy="5276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/>
            <a:t>A</a:t>
          </a:r>
          <a:r>
            <a:rPr lang="en-US" sz="2200" i="1" kern="1200" dirty="0"/>
            <a:t>lcohol</a:t>
          </a:r>
        </a:p>
      </dsp:txBody>
      <dsp:txXfrm>
        <a:off x="25759" y="1184131"/>
        <a:ext cx="8070016" cy="476152"/>
      </dsp:txXfrm>
    </dsp:sp>
    <dsp:sp modelId="{17850007-B63F-4486-A2FD-874518F74C31}">
      <dsp:nvSpPr>
        <dsp:cNvPr id="0" name=""/>
        <dsp:cNvSpPr/>
      </dsp:nvSpPr>
      <dsp:spPr>
        <a:xfrm>
          <a:off x="0" y="1686042"/>
          <a:ext cx="8121534" cy="592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85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kern="1200" dirty="0" err="1"/>
            <a:t>Hindari</a:t>
          </a:r>
          <a:r>
            <a:rPr lang="en-US" sz="1700" kern="1200" dirty="0"/>
            <a:t> </a:t>
          </a:r>
          <a:r>
            <a:rPr lang="en-US" sz="1700" kern="1200" dirty="0" err="1"/>
            <a:t>konsumsi</a:t>
          </a:r>
          <a:r>
            <a:rPr lang="en-US" sz="1700" kern="1200" dirty="0"/>
            <a:t> </a:t>
          </a:r>
          <a:r>
            <a:rPr lang="en-US" sz="1700" kern="1200" dirty="0" err="1"/>
            <a:t>alkohol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kern="1200" dirty="0"/>
            <a:t>Edema </a:t>
          </a:r>
          <a:r>
            <a:rPr lang="en-US" sz="1700" kern="1200" dirty="0">
              <a:sym typeface="Wingdings 3"/>
            </a:rPr>
            <a:t></a:t>
          </a:r>
          <a:endParaRPr lang="en-US" sz="1700" kern="1200" dirty="0"/>
        </a:p>
      </dsp:txBody>
      <dsp:txXfrm>
        <a:off x="0" y="1686042"/>
        <a:ext cx="8121534" cy="592020"/>
      </dsp:txXfrm>
    </dsp:sp>
    <dsp:sp modelId="{85B1AEA5-8BC8-43DB-8D3A-79AA38D3BA3E}">
      <dsp:nvSpPr>
        <dsp:cNvPr id="0" name=""/>
        <dsp:cNvSpPr/>
      </dsp:nvSpPr>
      <dsp:spPr>
        <a:xfrm>
          <a:off x="0" y="2278062"/>
          <a:ext cx="8121534" cy="5276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/>
            <a:t>R</a:t>
          </a:r>
          <a:r>
            <a:rPr lang="en-US" sz="2200" i="1" kern="1200" dirty="0"/>
            <a:t>un</a:t>
          </a:r>
        </a:p>
      </dsp:txBody>
      <dsp:txXfrm>
        <a:off x="25759" y="2303821"/>
        <a:ext cx="8070016" cy="476152"/>
      </dsp:txXfrm>
    </dsp:sp>
    <dsp:sp modelId="{84FB495D-C53F-4E57-BCF6-F49107E577F5}">
      <dsp:nvSpPr>
        <dsp:cNvPr id="0" name=""/>
        <dsp:cNvSpPr/>
      </dsp:nvSpPr>
      <dsp:spPr>
        <a:xfrm>
          <a:off x="0" y="2805732"/>
          <a:ext cx="8121534" cy="592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85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i="1" kern="1200" dirty="0" err="1"/>
            <a:t>Jangan</a:t>
          </a:r>
          <a:r>
            <a:rPr lang="en-US" sz="1700" i="1" kern="1200" dirty="0"/>
            <a:t> </a:t>
          </a:r>
          <a:r>
            <a:rPr lang="en-US" sz="1700" i="1" kern="1200" dirty="0" err="1"/>
            <a:t>mulai</a:t>
          </a:r>
          <a:r>
            <a:rPr lang="en-US" sz="1700" i="1" kern="1200" dirty="0"/>
            <a:t> </a:t>
          </a:r>
          <a:r>
            <a:rPr lang="en-US" sz="1700" i="1" kern="1200" dirty="0" err="1"/>
            <a:t>berolahraga</a:t>
          </a:r>
          <a:r>
            <a:rPr lang="en-US" sz="1700" i="1" kern="1200" dirty="0"/>
            <a:t> </a:t>
          </a:r>
          <a:r>
            <a:rPr lang="en-US" sz="1700" i="1" kern="1200" dirty="0" err="1"/>
            <a:t>lagi</a:t>
          </a:r>
          <a:r>
            <a:rPr lang="en-US" sz="1700" i="1" kern="1200" dirty="0"/>
            <a:t> </a:t>
          </a:r>
          <a:r>
            <a:rPr lang="en-US" sz="1700" i="1" kern="1200" dirty="0" err="1"/>
            <a:t>terlalu</a:t>
          </a:r>
          <a:r>
            <a:rPr lang="en-US" sz="1700" i="1" kern="1200" dirty="0"/>
            <a:t> </a:t>
          </a:r>
          <a:r>
            <a:rPr lang="en-US" sz="1700" i="1" kern="1200" dirty="0" err="1"/>
            <a:t>cepat</a:t>
          </a:r>
          <a:endParaRPr lang="en-US" sz="1700" i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i="1" kern="1200" dirty="0" err="1"/>
            <a:t>Cedera</a:t>
          </a:r>
          <a:r>
            <a:rPr lang="en-US" sz="1700" i="1" kern="1200" dirty="0"/>
            <a:t> </a:t>
          </a:r>
          <a:r>
            <a:rPr lang="en-US" sz="1700" i="1" kern="1200" dirty="0" err="1"/>
            <a:t>memburuk</a:t>
          </a:r>
          <a:endParaRPr lang="en-US" sz="1700" i="1" kern="1200" dirty="0"/>
        </a:p>
      </dsp:txBody>
      <dsp:txXfrm>
        <a:off x="0" y="2805732"/>
        <a:ext cx="8121534" cy="592020"/>
      </dsp:txXfrm>
    </dsp:sp>
    <dsp:sp modelId="{2E15165E-BF18-4D76-AD8E-93BE712223EA}">
      <dsp:nvSpPr>
        <dsp:cNvPr id="0" name=""/>
        <dsp:cNvSpPr/>
      </dsp:nvSpPr>
      <dsp:spPr>
        <a:xfrm>
          <a:off x="0" y="3397752"/>
          <a:ext cx="8121534" cy="5276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/>
            <a:t>M</a:t>
          </a:r>
          <a:r>
            <a:rPr lang="en-US" sz="2200" i="1" kern="1200" dirty="0"/>
            <a:t>assage</a:t>
          </a:r>
        </a:p>
      </dsp:txBody>
      <dsp:txXfrm>
        <a:off x="25759" y="3423511"/>
        <a:ext cx="8070016" cy="476152"/>
      </dsp:txXfrm>
    </dsp:sp>
    <dsp:sp modelId="{EBEA58E4-1D37-4D0E-8D93-8BD5F8C141EE}">
      <dsp:nvSpPr>
        <dsp:cNvPr id="0" name=""/>
        <dsp:cNvSpPr/>
      </dsp:nvSpPr>
      <dsp:spPr>
        <a:xfrm>
          <a:off x="0" y="3925422"/>
          <a:ext cx="8121534" cy="592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85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i="1" kern="1200" dirty="0" err="1"/>
            <a:t>Jangan</a:t>
          </a:r>
          <a:r>
            <a:rPr lang="en-US" sz="1700" i="1" kern="1200" dirty="0"/>
            <a:t> </a:t>
          </a:r>
          <a:r>
            <a:rPr lang="en-US" sz="1700" i="1" kern="1200" dirty="0" err="1"/>
            <a:t>memijat</a:t>
          </a:r>
          <a:r>
            <a:rPr lang="en-US" sz="1700" i="1" kern="1200" dirty="0"/>
            <a:t> area yang </a:t>
          </a:r>
          <a:r>
            <a:rPr lang="en-US" sz="1700" i="1" kern="1200" dirty="0" err="1"/>
            <a:t>cedera</a:t>
          </a:r>
          <a:endParaRPr lang="en-US" sz="1700" i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700" i="1" kern="1200" dirty="0"/>
            <a:t>Edema &amp; </a:t>
          </a:r>
          <a:r>
            <a:rPr lang="en-US" sz="1700" i="1" kern="1200" dirty="0" err="1"/>
            <a:t>perdarahan</a:t>
          </a:r>
          <a:r>
            <a:rPr lang="en-US" sz="1700" i="1" kern="1200" dirty="0"/>
            <a:t> </a:t>
          </a:r>
          <a:r>
            <a:rPr lang="en-US" sz="1700" kern="1200" dirty="0">
              <a:sym typeface="Wingdings 3"/>
            </a:rPr>
            <a:t></a:t>
          </a:r>
          <a:endParaRPr lang="en-US" sz="1700" i="1" kern="1200" dirty="0"/>
        </a:p>
      </dsp:txBody>
      <dsp:txXfrm>
        <a:off x="0" y="3925422"/>
        <a:ext cx="8121534" cy="59202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DFEFF1-FCFD-443E-B727-9A849F5D62F4}">
      <dsp:nvSpPr>
        <dsp:cNvPr id="0" name=""/>
        <dsp:cNvSpPr/>
      </dsp:nvSpPr>
      <dsp:spPr>
        <a:xfrm>
          <a:off x="1269037" y="1086125"/>
          <a:ext cx="2530417" cy="20870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/>
            <a:t>Mencegah</a:t>
          </a:r>
          <a:r>
            <a:rPr lang="en-US" sz="2400" kern="1200" dirty="0"/>
            <a:t> </a:t>
          </a:r>
          <a:r>
            <a:rPr lang="en-US" sz="2400" kern="1200" dirty="0" err="1"/>
            <a:t>penularan</a:t>
          </a:r>
          <a:r>
            <a:rPr lang="en-US" sz="2400" kern="1200" dirty="0"/>
            <a:t> </a:t>
          </a:r>
          <a:r>
            <a:rPr lang="en-US" sz="2400" kern="1200" dirty="0" err="1"/>
            <a:t>penyakit</a:t>
          </a:r>
          <a:endParaRPr lang="en-US" sz="2400" kern="1200" dirty="0"/>
        </a:p>
      </dsp:txBody>
      <dsp:txXfrm>
        <a:off x="1317066" y="1134154"/>
        <a:ext cx="2434359" cy="1543779"/>
      </dsp:txXfrm>
    </dsp:sp>
    <dsp:sp modelId="{33948A81-5657-4A88-BE3B-88B328F01EA7}">
      <dsp:nvSpPr>
        <dsp:cNvPr id="0" name=""/>
        <dsp:cNvSpPr/>
      </dsp:nvSpPr>
      <dsp:spPr>
        <a:xfrm>
          <a:off x="2633459" y="1376304"/>
          <a:ext cx="3096226" cy="3096226"/>
        </a:xfrm>
        <a:prstGeom prst="leftCircularArrow">
          <a:avLst>
            <a:gd name="adj1" fmla="val 4135"/>
            <a:gd name="adj2" fmla="val 520906"/>
            <a:gd name="adj3" fmla="val 2296416"/>
            <a:gd name="adj4" fmla="val 9024489"/>
            <a:gd name="adj5" fmla="val 4824"/>
          </a:avLst>
        </a:prstGeom>
        <a:solidFill>
          <a:schemeClr val="accent6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F6A075-1C74-4878-BB74-E06978ECFC41}">
      <dsp:nvSpPr>
        <dsp:cNvPr id="0" name=""/>
        <dsp:cNvSpPr/>
      </dsp:nvSpPr>
      <dsp:spPr>
        <a:xfrm>
          <a:off x="1831352" y="2725962"/>
          <a:ext cx="2249260" cy="894456"/>
        </a:xfrm>
        <a:prstGeom prst="roundRect">
          <a:avLst>
            <a:gd name="adj" fmla="val 10000"/>
          </a:avLst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/>
            <a:t>Gunakan</a:t>
          </a:r>
          <a:r>
            <a:rPr lang="en-US" sz="2700" kern="1200" dirty="0"/>
            <a:t> </a:t>
          </a:r>
          <a:r>
            <a:rPr lang="en-US" sz="2700" kern="1200" dirty="0" err="1"/>
            <a:t>sarung</a:t>
          </a:r>
          <a:r>
            <a:rPr lang="en-US" sz="2700" kern="1200" dirty="0"/>
            <a:t> </a:t>
          </a:r>
          <a:r>
            <a:rPr lang="en-US" sz="2700" kern="1200" dirty="0" err="1"/>
            <a:t>tangan</a:t>
          </a:r>
          <a:endParaRPr lang="en-US" sz="2700" kern="1200" dirty="0"/>
        </a:p>
      </dsp:txBody>
      <dsp:txXfrm>
        <a:off x="1857550" y="2752160"/>
        <a:ext cx="2196864" cy="842060"/>
      </dsp:txXfrm>
    </dsp:sp>
    <dsp:sp modelId="{9C4F75E9-A364-4B3D-9102-84F785E9B855}">
      <dsp:nvSpPr>
        <dsp:cNvPr id="0" name=""/>
        <dsp:cNvSpPr/>
      </dsp:nvSpPr>
      <dsp:spPr>
        <a:xfrm>
          <a:off x="4690212" y="1086125"/>
          <a:ext cx="2530417" cy="20870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160640"/>
              <a:satOff val="-6455"/>
              <a:lumOff val="138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Air </a:t>
          </a:r>
          <a:r>
            <a:rPr lang="en-US" sz="2400" kern="1200" dirty="0" err="1"/>
            <a:t>minum</a:t>
          </a:r>
          <a:r>
            <a:rPr lang="en-US" sz="2400" kern="1200" dirty="0"/>
            <a:t> </a:t>
          </a:r>
          <a:r>
            <a:rPr lang="en-US" sz="2400" kern="1200" dirty="0" err="1"/>
            <a:t>mengalir</a:t>
          </a:r>
          <a:r>
            <a:rPr lang="en-US" sz="2400" kern="1200" dirty="0"/>
            <a:t> / Betadine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/>
            <a:t>Kasa</a:t>
          </a:r>
          <a:endParaRPr lang="en-US" sz="2400" kern="1200" dirty="0"/>
        </a:p>
      </dsp:txBody>
      <dsp:txXfrm>
        <a:off x="4738241" y="1581383"/>
        <a:ext cx="2434359" cy="1543779"/>
      </dsp:txXfrm>
    </dsp:sp>
    <dsp:sp modelId="{9B601C10-A085-4E86-9C37-DB2527B4D953}">
      <dsp:nvSpPr>
        <dsp:cNvPr id="0" name=""/>
        <dsp:cNvSpPr/>
      </dsp:nvSpPr>
      <dsp:spPr>
        <a:xfrm>
          <a:off x="6033548" y="-295046"/>
          <a:ext cx="3419558" cy="3419558"/>
        </a:xfrm>
        <a:prstGeom prst="circularArrow">
          <a:avLst>
            <a:gd name="adj1" fmla="val 3744"/>
            <a:gd name="adj2" fmla="val 467217"/>
            <a:gd name="adj3" fmla="val 19357272"/>
            <a:gd name="adj4" fmla="val 12575511"/>
            <a:gd name="adj5" fmla="val 4368"/>
          </a:avLst>
        </a:prstGeom>
        <a:solidFill>
          <a:schemeClr val="accent6">
            <a:shade val="90000"/>
            <a:hueOff val="321387"/>
            <a:satOff val="-12653"/>
            <a:lumOff val="251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6888AD-E01F-4613-86AC-0AB88796BEBF}">
      <dsp:nvSpPr>
        <dsp:cNvPr id="0" name=""/>
        <dsp:cNvSpPr/>
      </dsp:nvSpPr>
      <dsp:spPr>
        <a:xfrm>
          <a:off x="5252527" y="638897"/>
          <a:ext cx="2249260" cy="894456"/>
        </a:xfrm>
        <a:prstGeom prst="roundRect">
          <a:avLst>
            <a:gd name="adj" fmla="val 10000"/>
          </a:avLst>
        </a:prstGeom>
        <a:solidFill>
          <a:schemeClr val="accent6">
            <a:shade val="80000"/>
            <a:hueOff val="160640"/>
            <a:satOff val="-6455"/>
            <a:lumOff val="138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/>
            <a:t>Bersihkan</a:t>
          </a:r>
          <a:r>
            <a:rPr lang="en-US" sz="2700" kern="1200" dirty="0"/>
            <a:t> </a:t>
          </a:r>
          <a:r>
            <a:rPr lang="en-US" sz="2700" kern="1200" dirty="0" err="1"/>
            <a:t>luka</a:t>
          </a:r>
          <a:endParaRPr lang="en-US" sz="2700" kern="1200" dirty="0"/>
        </a:p>
      </dsp:txBody>
      <dsp:txXfrm>
        <a:off x="5278725" y="665095"/>
        <a:ext cx="2196864" cy="842060"/>
      </dsp:txXfrm>
    </dsp:sp>
    <dsp:sp modelId="{D8799A8B-694B-4440-A1B3-AB28FA6CFB76}">
      <dsp:nvSpPr>
        <dsp:cNvPr id="0" name=""/>
        <dsp:cNvSpPr/>
      </dsp:nvSpPr>
      <dsp:spPr>
        <a:xfrm>
          <a:off x="8111387" y="1086125"/>
          <a:ext cx="2530417" cy="20870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321280"/>
              <a:satOff val="-12909"/>
              <a:lumOff val="27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/>
            <a:t>Kasa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/>
            <a:t>Ukuran</a:t>
          </a:r>
          <a:r>
            <a:rPr lang="en-US" sz="2400" kern="1200" dirty="0"/>
            <a:t> &gt; </a:t>
          </a:r>
          <a:r>
            <a:rPr lang="en-US" sz="2400" kern="1200" dirty="0" err="1"/>
            <a:t>luka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/>
            <a:t>Plester</a:t>
          </a:r>
          <a:r>
            <a:rPr lang="en-US" sz="2400" kern="1200" dirty="0"/>
            <a:t> </a:t>
          </a:r>
          <a:r>
            <a:rPr lang="en-US" sz="2400" kern="1200" dirty="0" err="1"/>
            <a:t>seluruh</a:t>
          </a:r>
          <a:r>
            <a:rPr lang="en-US" sz="2400" kern="1200" dirty="0"/>
            <a:t> </a:t>
          </a:r>
          <a:r>
            <a:rPr lang="en-US" sz="2400" kern="1200" dirty="0" err="1"/>
            <a:t>tepi</a:t>
          </a:r>
          <a:r>
            <a:rPr lang="en-US" sz="2400" kern="1200" dirty="0"/>
            <a:t> </a:t>
          </a:r>
          <a:r>
            <a:rPr lang="en-US" sz="2400" kern="1200" dirty="0" err="1"/>
            <a:t>kasa</a:t>
          </a:r>
          <a:endParaRPr lang="en-US" sz="2400" kern="1200" dirty="0"/>
        </a:p>
      </dsp:txBody>
      <dsp:txXfrm>
        <a:off x="8159416" y="1134154"/>
        <a:ext cx="2434359" cy="1543779"/>
      </dsp:txXfrm>
    </dsp:sp>
    <dsp:sp modelId="{4B00F725-D1AA-4284-8921-8B678CDA6C3F}">
      <dsp:nvSpPr>
        <dsp:cNvPr id="0" name=""/>
        <dsp:cNvSpPr/>
      </dsp:nvSpPr>
      <dsp:spPr>
        <a:xfrm>
          <a:off x="8673702" y="2725962"/>
          <a:ext cx="2249260" cy="894456"/>
        </a:xfrm>
        <a:prstGeom prst="roundRect">
          <a:avLst>
            <a:gd name="adj" fmla="val 10000"/>
          </a:avLst>
        </a:prstGeom>
        <a:solidFill>
          <a:schemeClr val="accent6">
            <a:shade val="80000"/>
            <a:hueOff val="321280"/>
            <a:satOff val="-12909"/>
            <a:lumOff val="27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/>
            <a:t>Tutup</a:t>
          </a:r>
          <a:r>
            <a:rPr lang="en-US" sz="2700" kern="1200" dirty="0"/>
            <a:t> </a:t>
          </a:r>
          <a:r>
            <a:rPr lang="en-US" sz="2700" kern="1200" dirty="0" err="1"/>
            <a:t>luka</a:t>
          </a:r>
          <a:endParaRPr lang="en-US" sz="2700" kern="1200" dirty="0"/>
        </a:p>
      </dsp:txBody>
      <dsp:txXfrm>
        <a:off x="8699900" y="2752160"/>
        <a:ext cx="2196864" cy="84206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5A74C0-F540-4884-AA8A-4E4AB5F90203}">
      <dsp:nvSpPr>
        <dsp:cNvPr id="0" name=""/>
        <dsp:cNvSpPr/>
      </dsp:nvSpPr>
      <dsp:spPr>
        <a:xfrm>
          <a:off x="39" y="24943"/>
          <a:ext cx="3798093" cy="7488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>
              <a:sym typeface="Wingdings" panose="05000000000000000000" pitchFamily="2" charset="2"/>
            </a:rPr>
            <a:t></a:t>
          </a:r>
          <a:endParaRPr lang="en-US" sz="2600" kern="1200" dirty="0"/>
        </a:p>
      </dsp:txBody>
      <dsp:txXfrm>
        <a:off x="39" y="24943"/>
        <a:ext cx="3798093" cy="748800"/>
      </dsp:txXfrm>
    </dsp:sp>
    <dsp:sp modelId="{0C22A3EC-DDFC-4A6D-8D55-7206C7100A42}">
      <dsp:nvSpPr>
        <dsp:cNvPr id="0" name=""/>
        <dsp:cNvSpPr/>
      </dsp:nvSpPr>
      <dsp:spPr>
        <a:xfrm>
          <a:off x="39" y="773743"/>
          <a:ext cx="3798093" cy="271206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/>
            <a:t>Mempertahankan</a:t>
          </a:r>
          <a:r>
            <a:rPr lang="en-US" sz="2600" kern="1200" dirty="0"/>
            <a:t> </a:t>
          </a:r>
          <a:r>
            <a:rPr lang="en-US" sz="2600" i="1" kern="1200" dirty="0"/>
            <a:t>alignment</a:t>
          </a:r>
          <a:r>
            <a:rPr lang="en-US" sz="2600" i="0" kern="1200" dirty="0"/>
            <a:t> </a:t>
          </a:r>
          <a:r>
            <a:rPr lang="en-US" sz="2600" i="0" kern="1200" dirty="0" err="1"/>
            <a:t>tulang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/>
            <a:t>Meredakan</a:t>
          </a:r>
          <a:r>
            <a:rPr lang="en-US" sz="2600" kern="1200" dirty="0"/>
            <a:t> </a:t>
          </a:r>
          <a:r>
            <a:rPr lang="en-US" sz="2600" kern="1200" dirty="0" err="1"/>
            <a:t>nyeri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/>
            <a:t>Melindungi</a:t>
          </a:r>
          <a:r>
            <a:rPr lang="en-US" sz="2600" kern="1200" dirty="0"/>
            <a:t> </a:t>
          </a:r>
          <a:r>
            <a:rPr lang="en-US" sz="2600" kern="1200" dirty="0" err="1"/>
            <a:t>dari</a:t>
          </a:r>
          <a:r>
            <a:rPr lang="en-US" sz="2600" kern="1200" dirty="0"/>
            <a:t> </a:t>
          </a:r>
          <a:r>
            <a:rPr lang="en-US" sz="2600" kern="1200" dirty="0" err="1"/>
            <a:t>kerusakan</a:t>
          </a:r>
          <a:r>
            <a:rPr lang="en-US" sz="2600" kern="1200" dirty="0"/>
            <a:t> yang </a:t>
          </a:r>
          <a:r>
            <a:rPr lang="en-US" sz="2600" kern="1200" dirty="0" err="1"/>
            <a:t>lebih</a:t>
          </a:r>
          <a:r>
            <a:rPr lang="en-US" sz="2600" kern="1200" dirty="0"/>
            <a:t> </a:t>
          </a:r>
          <a:r>
            <a:rPr lang="en-US" sz="2600" kern="1200" dirty="0" err="1"/>
            <a:t>berat</a:t>
          </a:r>
          <a:endParaRPr lang="en-US" sz="2600" kern="1200" dirty="0"/>
        </a:p>
      </dsp:txBody>
      <dsp:txXfrm>
        <a:off x="39" y="773743"/>
        <a:ext cx="3798093" cy="2712060"/>
      </dsp:txXfrm>
    </dsp:sp>
    <dsp:sp modelId="{468F28E2-1723-4C6B-A664-D074229A6BDA}">
      <dsp:nvSpPr>
        <dsp:cNvPr id="0" name=""/>
        <dsp:cNvSpPr/>
      </dsp:nvSpPr>
      <dsp:spPr>
        <a:xfrm>
          <a:off x="4329866" y="24943"/>
          <a:ext cx="3798093" cy="748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>
              <a:sym typeface="Wingdings" panose="05000000000000000000" pitchFamily="2" charset="2"/>
            </a:rPr>
            <a:t></a:t>
          </a:r>
          <a:endParaRPr lang="en-US" sz="2600" kern="1200" dirty="0"/>
        </a:p>
      </dsp:txBody>
      <dsp:txXfrm>
        <a:off x="4329866" y="24943"/>
        <a:ext cx="3798093" cy="748800"/>
      </dsp:txXfrm>
    </dsp:sp>
    <dsp:sp modelId="{BDCC0405-E9D2-4BE1-896A-6389E2018A99}">
      <dsp:nvSpPr>
        <dsp:cNvPr id="0" name=""/>
        <dsp:cNvSpPr/>
      </dsp:nvSpPr>
      <dsp:spPr>
        <a:xfrm>
          <a:off x="4329866" y="773743"/>
          <a:ext cx="3798093" cy="271206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/>
            <a:t>Tehnik</a:t>
          </a:r>
          <a:r>
            <a:rPr lang="en-US" sz="2600" kern="1200" dirty="0"/>
            <a:t> yang </a:t>
          </a:r>
          <a:r>
            <a:rPr lang="en-US" sz="2600" kern="1200" dirty="0" err="1"/>
            <a:t>kurang</a:t>
          </a:r>
          <a:r>
            <a:rPr lang="en-US" sz="2600" kern="1200" dirty="0"/>
            <a:t> </a:t>
          </a:r>
          <a:r>
            <a:rPr lang="en-US" sz="2600" kern="1200" dirty="0" err="1"/>
            <a:t>tepat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/>
            <a:t>Pemakaian</a:t>
          </a:r>
          <a:r>
            <a:rPr lang="en-US" sz="2600" kern="1200" dirty="0"/>
            <a:t> yang </a:t>
          </a:r>
          <a:r>
            <a:rPr lang="en-US" sz="2600" kern="1200" dirty="0" err="1"/>
            <a:t>terlalu</a:t>
          </a:r>
          <a:r>
            <a:rPr lang="en-US" sz="2600" kern="1200" dirty="0"/>
            <a:t> lama</a:t>
          </a:r>
        </a:p>
      </dsp:txBody>
      <dsp:txXfrm>
        <a:off x="4329866" y="773743"/>
        <a:ext cx="3798093" cy="271206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068D11-2253-4481-8E3D-155047332966}">
      <dsp:nvSpPr>
        <dsp:cNvPr id="0" name=""/>
        <dsp:cNvSpPr/>
      </dsp:nvSpPr>
      <dsp:spPr>
        <a:xfrm>
          <a:off x="0" y="1399031"/>
          <a:ext cx="9601200" cy="1865376"/>
        </a:xfrm>
        <a:prstGeom prst="notched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EC0D9AC0-B269-4A32-80C2-1F05B11908B6}">
      <dsp:nvSpPr>
        <dsp:cNvPr id="0" name=""/>
        <dsp:cNvSpPr/>
      </dsp:nvSpPr>
      <dsp:spPr>
        <a:xfrm>
          <a:off x="4219" y="0"/>
          <a:ext cx="2784723" cy="18653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b" anchorCtr="1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/>
            <a:t>Fase</a:t>
          </a:r>
          <a:r>
            <a:rPr lang="en-US" sz="2300" kern="1200" dirty="0"/>
            <a:t> </a:t>
          </a:r>
          <a:r>
            <a:rPr lang="en-US" sz="2300" kern="1200" dirty="0" err="1"/>
            <a:t>akut</a:t>
          </a:r>
          <a:endParaRPr 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/>
            <a:t>Meredakan</a:t>
          </a:r>
          <a:r>
            <a:rPr lang="en-US" sz="1800" kern="1200" dirty="0"/>
            <a:t> </a:t>
          </a:r>
          <a:r>
            <a:rPr lang="en-US" sz="1800" kern="1200" dirty="0" err="1"/>
            <a:t>peradangan</a:t>
          </a:r>
          <a:endParaRPr lang="en-US" sz="1800" kern="1200" dirty="0"/>
        </a:p>
      </dsp:txBody>
      <dsp:txXfrm>
        <a:off x="4219" y="0"/>
        <a:ext cx="2784723" cy="1865376"/>
      </dsp:txXfrm>
    </dsp:sp>
    <dsp:sp modelId="{9F11CCC1-A424-4A1F-AD70-432A7865A8B0}">
      <dsp:nvSpPr>
        <dsp:cNvPr id="0" name=""/>
        <dsp:cNvSpPr/>
      </dsp:nvSpPr>
      <dsp:spPr>
        <a:xfrm>
          <a:off x="1163408" y="2098547"/>
          <a:ext cx="466344" cy="46634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A962D78-1702-4C80-9890-E7E20C99F868}">
      <dsp:nvSpPr>
        <dsp:cNvPr id="0" name=""/>
        <dsp:cNvSpPr/>
      </dsp:nvSpPr>
      <dsp:spPr>
        <a:xfrm>
          <a:off x="2928178" y="2798063"/>
          <a:ext cx="2784723" cy="18653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t" anchorCtr="1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/>
            <a:t>Fase</a:t>
          </a:r>
          <a:r>
            <a:rPr lang="en-US" sz="2300" kern="1200" dirty="0"/>
            <a:t> </a:t>
          </a:r>
          <a:r>
            <a:rPr lang="en-US" sz="2300" kern="1200" dirty="0" err="1"/>
            <a:t>lanjut</a:t>
          </a:r>
          <a:endParaRPr 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/>
            <a:t>Mengembalikan</a:t>
          </a:r>
          <a:r>
            <a:rPr lang="en-US" sz="1800" kern="1200" dirty="0"/>
            <a:t> </a:t>
          </a:r>
          <a:r>
            <a:rPr lang="en-US" sz="1800" kern="1200" dirty="0" err="1"/>
            <a:t>fungsi</a:t>
          </a:r>
          <a:r>
            <a:rPr lang="en-US" sz="1800" kern="1200" dirty="0"/>
            <a:t> </a:t>
          </a:r>
          <a:r>
            <a:rPr lang="en-US" sz="1800" kern="1200" dirty="0" err="1"/>
            <a:t>secara</a:t>
          </a:r>
          <a:r>
            <a:rPr lang="en-US" sz="1800" kern="1200" dirty="0"/>
            <a:t> </a:t>
          </a:r>
          <a:r>
            <a:rPr lang="en-US" sz="1800" kern="1200" dirty="0" err="1"/>
            <a:t>bertahap</a:t>
          </a:r>
          <a:r>
            <a:rPr lang="en-US" sz="1800" kern="1200" dirty="0"/>
            <a:t> (</a:t>
          </a:r>
          <a:r>
            <a:rPr lang="en-US" sz="1800" kern="1200" dirty="0" err="1"/>
            <a:t>rentang</a:t>
          </a:r>
          <a:r>
            <a:rPr lang="en-US" sz="1800" kern="1200" dirty="0"/>
            <a:t> </a:t>
          </a:r>
          <a:r>
            <a:rPr lang="en-US" sz="1800" kern="1200" dirty="0" err="1"/>
            <a:t>gerak</a:t>
          </a:r>
          <a:r>
            <a:rPr lang="en-US" sz="1800" kern="1200" dirty="0"/>
            <a:t>, </a:t>
          </a:r>
          <a:r>
            <a:rPr lang="en-US" sz="1800" kern="1200" dirty="0" err="1"/>
            <a:t>kekuatan</a:t>
          </a:r>
          <a:r>
            <a:rPr lang="en-US" sz="1800" kern="1200" dirty="0"/>
            <a:t>)</a:t>
          </a:r>
        </a:p>
      </dsp:txBody>
      <dsp:txXfrm>
        <a:off x="2928178" y="2798063"/>
        <a:ext cx="2784723" cy="1865376"/>
      </dsp:txXfrm>
    </dsp:sp>
    <dsp:sp modelId="{CB3D00F4-2E07-455D-A88C-4E77CCEA5354}">
      <dsp:nvSpPr>
        <dsp:cNvPr id="0" name=""/>
        <dsp:cNvSpPr/>
      </dsp:nvSpPr>
      <dsp:spPr>
        <a:xfrm>
          <a:off x="4087367" y="2098547"/>
          <a:ext cx="466344" cy="466344"/>
        </a:xfrm>
        <a:prstGeom prst="ellipse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090A28-96E6-4706-B111-AC85848067FF}">
      <dsp:nvSpPr>
        <dsp:cNvPr id="0" name=""/>
        <dsp:cNvSpPr/>
      </dsp:nvSpPr>
      <dsp:spPr>
        <a:xfrm>
          <a:off x="5852137" y="0"/>
          <a:ext cx="2784723" cy="18653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b" anchorCtr="1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/>
            <a:t>Fase</a:t>
          </a:r>
          <a:r>
            <a:rPr lang="en-US" sz="2300" kern="1200" dirty="0"/>
            <a:t> </a:t>
          </a:r>
          <a:r>
            <a:rPr lang="en-US" sz="2300" i="1" kern="1200" dirty="0"/>
            <a:t>return-to-sport</a:t>
          </a:r>
          <a:endParaRPr 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/>
            <a:t>Kembali</a:t>
          </a:r>
          <a:r>
            <a:rPr lang="en-US" sz="1800" kern="1200" dirty="0"/>
            <a:t> </a:t>
          </a:r>
          <a:r>
            <a:rPr lang="en-US" sz="1800" kern="1200" dirty="0" err="1"/>
            <a:t>melakukan</a:t>
          </a:r>
          <a:r>
            <a:rPr lang="en-US" sz="1800" kern="1200" dirty="0"/>
            <a:t> </a:t>
          </a:r>
          <a:r>
            <a:rPr lang="en-US" sz="1800" kern="1200" dirty="0" err="1"/>
            <a:t>olahraga</a:t>
          </a:r>
          <a:r>
            <a:rPr lang="en-US" sz="1800" kern="1200" dirty="0"/>
            <a:t> </a:t>
          </a:r>
          <a:r>
            <a:rPr lang="en-US" sz="1800" kern="1200" dirty="0" err="1"/>
            <a:t>semula</a:t>
          </a:r>
          <a:r>
            <a:rPr lang="en-US" sz="1800" kern="1200" dirty="0"/>
            <a:t> </a:t>
          </a:r>
          <a:r>
            <a:rPr lang="en-US" sz="1800" kern="1200" dirty="0" err="1"/>
            <a:t>secara</a:t>
          </a:r>
          <a:r>
            <a:rPr lang="en-US" sz="1800" kern="1200" dirty="0"/>
            <a:t> </a:t>
          </a:r>
          <a:r>
            <a:rPr lang="en-US" sz="1800" kern="1200" dirty="0" err="1"/>
            <a:t>bertahap</a:t>
          </a:r>
          <a:endParaRPr lang="en-US" sz="1800" kern="1200" dirty="0"/>
        </a:p>
      </dsp:txBody>
      <dsp:txXfrm>
        <a:off x="5852137" y="0"/>
        <a:ext cx="2784723" cy="1865376"/>
      </dsp:txXfrm>
    </dsp:sp>
    <dsp:sp modelId="{CD52F5BC-3EF5-4CDA-B7BF-5BC62644E6BF}">
      <dsp:nvSpPr>
        <dsp:cNvPr id="0" name=""/>
        <dsp:cNvSpPr/>
      </dsp:nvSpPr>
      <dsp:spPr>
        <a:xfrm>
          <a:off x="7011327" y="2098547"/>
          <a:ext cx="466344" cy="466344"/>
        </a:xfrm>
        <a:prstGeom prst="ellipse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B74A7-8595-4BB9-99B2-3076CEC0B76C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C7464-E2BD-43F7-A4A1-E218E6B6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350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xmlns="" id="{05AA6952-67E4-8AAE-023A-0EAF26F35BD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xmlns="" id="{CA5AA647-4D2B-39C8-A102-19A1075061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ID" altLang="en-US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xmlns="" id="{87499E41-A6BD-13E1-DC50-A6A6796498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22DB51-1D35-4144-AB2B-27132E0F182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Ada </a:t>
            </a:r>
            <a:r>
              <a:rPr lang="en-US" dirty="0" err="1"/>
              <a:t>macam-macam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6C7464-E2BD-43F7-A4A1-E218E6B6FA5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957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Supaya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tau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menanganinya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tau </a:t>
            </a:r>
            <a:r>
              <a:rPr lang="en-US" dirty="0" err="1"/>
              <a:t>dulu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apa yang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hadapi</a:t>
            </a:r>
            <a:r>
              <a:rPr lang="en-US" dirty="0"/>
              <a:t>, dan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juga </a:t>
            </a:r>
            <a:r>
              <a:rPr lang="en-US" dirty="0" err="1"/>
              <a:t>perlu</a:t>
            </a:r>
            <a:r>
              <a:rPr lang="en-US" dirty="0"/>
              <a:t> tau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terjadinya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6C7464-E2BD-43F7-A4A1-E218E6B6FA5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385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Saat </a:t>
            </a:r>
            <a:r>
              <a:rPr lang="en-US" dirty="0" err="1"/>
              <a:t>cedera</a:t>
            </a:r>
            <a:r>
              <a:rPr lang="en-US" dirty="0"/>
              <a:t> OR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sepenuhnya</a:t>
            </a:r>
            <a:r>
              <a:rPr lang="en-US" dirty="0"/>
              <a:t> “salah” OR </a:t>
            </a:r>
            <a:r>
              <a:rPr lang="en-US" dirty="0" err="1"/>
              <a:t>nya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 err="1">
                <a:sym typeface="Wingdings" panose="05000000000000000000" pitchFamily="2" charset="2"/>
              </a:rPr>
              <a:t>penting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untuk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bicara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soal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pencegahan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6C7464-E2BD-43F7-A4A1-E218E6B6FA5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327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xmlns="" id="{16988C62-61D1-390A-3C20-E559C232F0B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xmlns="" id="{C2BCF2E4-223F-C1E5-6891-17B84A81A3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ID" altLang="en-US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xmlns="" id="{EF8F8A6F-510F-89D2-7CF6-83EF11D52A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48E166-87E6-4D0E-950E-5EE306538D7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xmlns="" id="{724DE47E-5910-0646-6495-3C9BB77B71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xmlns="" id="{1BA98C41-E1E7-DA76-8881-B36455EBA5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 altLang="en-US"/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xmlns="" id="{DEAC3BA9-529C-5D75-7A6B-8EA6399C8B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8D6C3E-866A-4288-9955-42E25EC8461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A5ABAB-519D-3C1C-7155-1C68A6C99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3A3B6E8-5902-0C43-BC36-5A837D646C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77FA0D4-8458-D475-FA56-721EF8082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93FE-75AE-4994-A79B-5DB2F23046B6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E5AF9D6-94CE-D572-28F3-86B311AD0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699A38-4BE9-77B2-875F-BB2845368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5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EE861A-EC5D-4F8E-D2F1-BBCB6E990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109D8BE-42F4-E7DD-7E6E-D6E2F4F9F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4C2BBAD-68D4-6392-B10A-338352D84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D6F1-ECD0-44E1-9698-77EC2C6750FD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DE7F6D1-B0AF-12E8-8322-D5844CA57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C85DE1C-E7C0-5A1C-CEEB-691076549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852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1D16DA-9A41-8C8C-8EF3-8AB622C97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EFAFE17-7AC3-60B3-C924-0238CF4EC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7D2B7C0-E1FF-FF44-FC0D-4D0A90176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D8A8D-4EBA-4297-B2D2-598D888361F0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40EDC50-8796-DB29-0EB3-F992DBFE0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D2D013-C350-3C6B-B0BA-33B472A44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039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91D24A-4B56-D9F1-2939-3C763A700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660901B-6E81-7391-A7FA-9B9087EDD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BFB1446-0753-AB87-9F4D-B1853B2151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63DF2F3-BFEE-0AE1-99DB-78FB337B7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2552-322C-4CDE-9196-EDBA433A853B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C2153B4-AFC0-8846-EA99-53E0CEEB8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418AE8A-F7C5-62E3-338B-80C805076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646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733BC7-2DC3-C220-20B5-C2E950AAE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8D4011F-CAC8-F0A5-4480-54879223A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9FA2FB-0857-8C4A-BD12-55A462D59B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E9895B3-8BFB-5E3D-DD35-02F8EA8E16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F729058-7C27-EA55-65CB-BAAE8C1591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EC3317F-B9FB-7606-6E66-0AA842975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E4C5C-6BB8-4A73-B819-DC377D159B04}" type="datetime1">
              <a:rPr lang="en-US" smtClean="0"/>
              <a:t>1/13/2025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B2F7E75-D9DF-6D8A-683D-829318890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3F7A0C7-10B1-97A4-B8AE-61B9EA0EE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742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E0F7BD-23B4-1018-A0EE-1A318B5BD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CAE5B8B-2EC5-DB23-31BE-746CBE27B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DE43-C96E-4D17-9E32-9608FB157A4F}" type="datetime1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EDB759F-C9A3-E466-51E4-B5F9C6B6E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4428AB0-BF1F-1306-621C-3F9B8A4F1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26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BC2F0A5-09C0-57E1-A4C3-0A0904A46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B729E-7D9A-43FB-AF11-649787D61C49}" type="datetime1">
              <a:rPr lang="en-US" smtClean="0"/>
              <a:t>1/13/2025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773F644-54F9-17D4-CE4E-FDCE2A440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8FA83B7-CB97-EEDF-F0DA-99E63A64A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606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85FDE1-A307-4A07-D81E-4D42F6C27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99AD6F6-F397-0C8F-EE73-7236CE6A8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2C5413D-DF65-9708-BA86-00055206D0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A3B5B9E-067C-7D40-D1C2-A8ED5A677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D95CF-E469-4DDA-9249-268BCCA7D8BC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48A6B0B-B35C-BF70-2551-468CDBB66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82F0F4-CA14-7064-6913-9D871A47C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563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A8F3EE-6F59-62CF-1429-6232946EB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B07B97-509C-3DA9-F9B9-A977B68F8E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D23CB31-0576-B4E7-5113-90331E749D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84DE236-AF0E-AF04-E1AE-4B310E918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6979-47C0-4E7B-B59D-E712E43F259B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5EF3A28-F21D-E9C2-757A-F8CFD5D75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69B81FC-46CB-2BB2-33BA-4A9B56718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57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6C1C15-B33E-3862-CB36-EC65EC98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92006B3-73E1-7E22-C8CE-82E878CBD2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9C11151-F565-C5D3-EA17-360C90B8A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50AA-7AB6-4EBD-AD3D-D953A8016643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41C3F86-4F0D-6458-486E-E9FEF80B9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C164107-C506-054C-8B32-C6CA7A2F6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170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53A8FA5-5A53-F95A-B599-4A19EC605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A3BFD9B-5E6A-ACB4-33C3-A683CA4641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99D515C-822C-E0B8-6B01-ADAAAC5D7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A9CC-F997-445E-9F7E-AE827101CA1A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514A5DD-E7FB-A2EB-EE59-9824BFF61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070E0BB-A79F-082B-70C0-223319FC8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43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FEE34CD-2B3B-B155-BE29-DA092CCF3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BC092-E971-42D1-80F2-73660D273E7A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F730A0E-D51A-93C2-007F-5968F08CD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76B3F05-E0A7-773D-BDF3-954ED4523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6D3A5-B290-4B12-8AB2-AAAE640C51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06368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8A0E33-BA1E-C525-F422-8A9CF1D7D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28763-57F0-45B9-8075-832EAD94C620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6A019D5-CDB6-F2B7-2C1A-402420405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826A14B-A1A7-474A-A0CA-D4D23B82A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0E077B-39F0-468B-90DF-C64D134633E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1966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76E623-E34D-3FF3-6CF4-9C2BEBB5B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35CEE-94FE-4B3C-BE14-9C439E4E5710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C0CDC0-68EC-3B16-50E5-31E80D977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AFC45F-5A78-8CDB-5E26-B4D16AB24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FD742F-5F81-459F-9E09-056F7B47119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52078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52C82C-4ECB-FAF7-F9EC-909AB394A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76F55-4178-4A7A-ACD6-B228C1BD1B01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A537A6C9-7C98-FABA-1F40-0352A01CF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E971AF8F-786B-DB8F-07C2-23141123C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7ACF2-411B-4D27-89E6-FF2FA9A772F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3495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0A43E6A8-DCCF-711E-83AD-33944788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094F5-B699-4085-BFB0-1ED87220F477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E34D50A2-2135-F0D9-55AC-8F31B31D7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E9FB854E-F3AB-969F-82DB-5B1CED4FF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268A60-C413-4D22-B892-EABBF9C234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68482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EB97F2C1-49E6-5A16-E813-CDFA25FD9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10328-406F-453D-ACB0-F76E0A29AB6B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850F3B12-29DA-72D5-7D95-ECB2FC85D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A355300F-BA25-98BB-3A1E-12FCAD797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8264C8-E9E0-4EE0-9F8D-275E50FF07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791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648130E4-38A7-D681-4D06-9F4A8C66A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D7820-3A06-442B-AFB7-F0B862B13AF0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F6389B5-8CD4-A528-6FD6-D44404C80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D2AA6014-7551-EE6D-1F70-765268001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5FDFF-5C28-4113-AC01-C56B8C857FE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16503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16D7BD5-4CBB-BF09-BA31-ED122AB2B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2F8B1-3423-4D06-9F23-4DF6AFAF67B3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218E9E80-088A-45DA-ED92-D4CE97F5B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724485-673D-BE64-5841-93BC48CFE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4237C-2430-42C8-98EC-71243D3DC2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20110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9605534-2DC6-D4F6-BC35-68EC82932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45EA8-2E4B-40BB-ADAA-D0F8B1D4F3A8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BD5D5DDE-1919-0A36-39F9-4380CDBBE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6588B77D-54A1-43AE-33CC-760783517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82000-EADE-4DC0-8599-98B39F1B1A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78035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CFCE27-0A42-439A-7746-A077E6737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758B7-B395-458E-8E9B-0D4189E889CB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82172D-8D67-41FB-29B3-171137846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A57DAD9-E282-D3E6-5122-D899FEF7E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CC3B6-D311-4847-BF31-1A25DF46E6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5550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00674BA-FA4D-5FC9-09A2-9B606C73E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A9A63-333C-469A-A4B3-EAED74E3B662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893D23-84E6-3F03-43B7-0F5D62EBA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38D1021-D7BC-7011-7DF6-9AC744A16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03FA2-6AF6-4470-9592-4D57696CB5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6799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D8E9938-2617-7592-C36A-3F20D68AB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4382E-4A2D-412D-9F87-40208B39CF38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FB5E16-900B-85F3-1F80-B478EF257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57E4FA-1071-A31E-16BC-14AF113A7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2CCD7-0231-451F-843B-AB44F4C0C1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88133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6C0DC8-47EA-61DE-9345-496AFFC4E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7714B-77D6-4E19-B4D2-CC927DDB3BEB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D9C4DD3-E13E-47DB-0491-78F4F67AB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2DD91F0-4AC4-040E-35A6-C32ACA6B3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870413-0C15-4761-A26D-4C691BEE07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37178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B676A16-ECC7-1D67-4893-157193965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6B189-80FC-419F-A227-337AAA3105D7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CC4A3EA-1E09-C25B-14A9-75AE63D0E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32C60F-662B-F218-6FF5-CF324CC66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CEB00-9E92-477B-BF83-1B160F3AC9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93593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E7143BAC-BFDB-B56E-7970-741B961B7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B342D-B9AD-4CD2-B5F3-27C7FC9B2BF0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72D7B960-73AD-93BC-047B-AD2E1E616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92C4506A-7302-BBA7-5D9F-52BDCBCF6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2D68A-FEF9-47B5-8AA2-453CD430B0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61043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A1566A6B-CA49-D06C-71EC-8D1840C59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49C5D-AA8F-4569-A01B-47DB41AD97CC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C0C00A0-8C47-DFAF-4C65-76989C475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4257A728-7CF2-B95A-CA79-35B30ED25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096BA-43B9-4869-875F-E57C9FBFD40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91195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C341F3D5-BC2D-3AA5-E9A9-882F58EA1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8C1D1-C8AC-4556-AD3E-036A48506276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5247AC33-DE52-6BF2-6B05-0BC97A4E0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B23900EB-C44B-CE76-21C7-AC4E8BC96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FC19E-36FC-480C-8042-BC01E78EB4B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26444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B14D705F-0B66-05E5-BAFC-98B06CCA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026EB-377D-4DDD-B33B-F561AC21596A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3BB3BA06-3C33-0D04-0E3C-4E1AFF34E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F083A0E-43F6-D20C-B721-08B946E63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6774C9-7033-4472-90D4-413A26D128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55075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EF0400F-56B7-14C7-925E-9B00C1EFE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4F96B-BAE5-44DF-9DB1-0F9D269CD32F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3D416020-449D-1700-49AF-2828B6897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63CEFAD1-6A33-FA2B-F263-C030FA781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251DE3-C181-4EBF-AF87-975F5E96FBB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79679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D13AB4D-5942-41A3-1442-8EF86B5AE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53F5F-35E4-4CFF-B583-6C7D7000B9DC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1DAD1F0-9037-EDF5-82C2-D0C4CC40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8F2CD7CC-0A3B-2A2F-570C-C4CB0BCA5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3E994F-9559-4B65-9185-C852FE9334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71016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CC072CE-AAA6-531D-EB11-A43EFF967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AA978-430E-401B-9EFD-B775E2E56295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792343E-69F2-5611-F690-C082244F8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C0F6777-3C54-3850-1B43-781EF1089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B2C24-7905-4C0D-A539-F8C5D49106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61248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41973C-DF59-C77C-FBDB-40604E740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DDFEB-C0E8-43B6-8837-6C999F3C746D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F07BE8-0D59-1CD0-94CE-6388A21CC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4A0D466-718E-D74D-5419-A9B962EFB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574B7-47B6-43DE-9620-0902F37B11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785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596EC8C-DF6F-73F3-9A0D-089D007C0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30E2CC-3572-C1AC-F8F3-C2B5E2A790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5ED21CC-A879-4034-18C9-27B1C8CD76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D33A0-455D-4E74-828D-AB00471C095F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4F1A66-35D7-9B91-AC1B-E7561C8EC4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0C0188A-2B2C-B65F-3B2E-F9235D28CE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054EA-C557-4A69-BEB1-0F72C0689F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784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54B8097C-4CB3-5B85-D3D2-E1D334A88E3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C630ABD2-7EA3-F77E-C663-D0862BE59F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CB4CC7-0111-E337-E3FF-7055E930F2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2D4726-4FC6-4A4E-9E74-AF6DD79230CA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3A8E5DC-4473-4823-E25D-B69E9EAC71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60139D8-E2D1-291D-14AE-035382ADAB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fld id="{61C0CCD2-7D1C-4552-9D22-1B6A4232BF0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6259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xmlns="" id="{F7A549D1-4067-9ABD-8C0A-1BC069C2835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xmlns="" id="{10EC3EE5-A20E-69FA-9AC9-F9E2987BBB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4B547A-4648-322C-9C60-C666F7989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16A694-3E76-43C3-8A51-9A278773248D}" type="datetime1">
              <a:rPr lang="en-US"/>
              <a:pPr>
                <a:defRPr/>
              </a:pPr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8A4DD0F-92F8-5D42-6918-7F2E9A05DD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E4B6348-4664-9ADB-E7BF-2849B23505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B98733B-7269-4D86-AF10-AE271958260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4607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39.jp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41.jp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43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gif"/><Relationship Id="rId4" Type="http://schemas.openxmlformats.org/officeDocument/2006/relationships/image" Target="../media/image47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5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FE4FAF-FE2C-6930-0E96-0B3068D8B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2625" y="639959"/>
            <a:ext cx="9395499" cy="2464595"/>
          </a:xfrm>
        </p:spPr>
        <p:txBody>
          <a:bodyPr>
            <a:normAutofit fontScale="90000"/>
          </a:bodyPr>
          <a:lstStyle/>
          <a:p>
            <a:r>
              <a:rPr lang="en-US" sz="6600" b="1" dirty="0">
                <a:latin typeface="Adobe Gothic Std B" pitchFamily="34" charset="-128"/>
                <a:ea typeface="Adobe Gothic Std B" pitchFamily="34" charset="-128"/>
              </a:rPr>
              <a:t/>
            </a:r>
            <a:br>
              <a:rPr lang="en-US" sz="6600" b="1" dirty="0">
                <a:latin typeface="Adobe Gothic Std B" pitchFamily="34" charset="-128"/>
                <a:ea typeface="Adobe Gothic Std B" pitchFamily="34" charset="-128"/>
              </a:rPr>
            </a:br>
            <a:r>
              <a:rPr lang="en-US" sz="6600" b="1" dirty="0" err="1" smtClean="0">
                <a:latin typeface="Adobe Gothic Std B" pitchFamily="34" charset="-128"/>
                <a:ea typeface="Adobe Gothic Std B" pitchFamily="34" charset="-128"/>
              </a:rPr>
              <a:t>Cedera</a:t>
            </a:r>
            <a:r>
              <a:rPr lang="en-US" sz="6600" b="1" dirty="0" smtClean="0"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sz="6600" b="1" dirty="0" err="1" smtClean="0">
                <a:latin typeface="Adobe Gothic Std B" pitchFamily="34" charset="-128"/>
                <a:ea typeface="Adobe Gothic Std B" pitchFamily="34" charset="-128"/>
              </a:rPr>
              <a:t>Olahraga</a:t>
            </a:r>
            <a:r>
              <a:rPr lang="en-US" sz="6600" b="1" dirty="0">
                <a:latin typeface="Adobe Gothic Std B" pitchFamily="34" charset="-128"/>
                <a:ea typeface="Adobe Gothic Std B" pitchFamily="34" charset="-128"/>
              </a:rPr>
              <a:t/>
            </a:r>
            <a:br>
              <a:rPr lang="en-US" sz="6600" b="1" dirty="0">
                <a:latin typeface="Adobe Gothic Std B" pitchFamily="34" charset="-128"/>
                <a:ea typeface="Adobe Gothic Std B" pitchFamily="34" charset="-128"/>
              </a:rPr>
            </a:br>
            <a:endParaRPr lang="en-US" sz="6600" b="1" i="1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32BBC38-0E62-C56F-D119-E35028FE59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01119"/>
            <a:ext cx="9144000" cy="1655762"/>
          </a:xfrm>
        </p:spPr>
        <p:txBody>
          <a:bodyPr>
            <a:normAutofit/>
          </a:bodyPr>
          <a:lstStyle/>
          <a:p>
            <a:r>
              <a:rPr lang="en-US" sz="2800" dirty="0"/>
              <a:t>dr. </a:t>
            </a:r>
            <a:r>
              <a:rPr lang="en-US" sz="2800" dirty="0" err="1"/>
              <a:t>Zeth</a:t>
            </a:r>
            <a:r>
              <a:rPr lang="en-US" sz="2800" dirty="0"/>
              <a:t> </a:t>
            </a:r>
            <a:r>
              <a:rPr lang="en-US" sz="2800" dirty="0" err="1"/>
              <a:t>Boroh</a:t>
            </a:r>
            <a:r>
              <a:rPr lang="en-US" sz="2800" dirty="0"/>
              <a:t>, </a:t>
            </a:r>
            <a:r>
              <a:rPr lang="en-US" sz="2800" dirty="0" err="1"/>
              <a:t>Sp.KO</a:t>
            </a:r>
            <a:r>
              <a:rPr lang="en-US" sz="2800" dirty="0"/>
              <a:t>, Subsp. ALK (K)</a:t>
            </a:r>
          </a:p>
          <a:p>
            <a:r>
              <a:rPr lang="en-US" sz="2800" dirty="0"/>
              <a:t>@doczeth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CC4CF83-7213-9C80-0963-E6797BBB2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DD3E971-AB8F-6046-3711-AC091B4E3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3904" y="3736296"/>
            <a:ext cx="4684192" cy="308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035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5DE9F9-7E0D-754D-A937-F4E4333E1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Apa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45FA90A-9D78-B721-8B4A-98214DD4D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9669" y="2084832"/>
            <a:ext cx="6219998" cy="3790451"/>
          </a:xfrm>
          <a:prstGeom prst="verticalScroll">
            <a:avLst>
              <a:gd name="adj" fmla="val 6280"/>
            </a:avLst>
          </a:prstGeo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Segala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masalah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kesehatan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yang: </a:t>
            </a:r>
          </a:p>
          <a:p>
            <a:pPr marL="400050" indent="-400050">
              <a:buFont typeface="Wingdings" panose="05000000000000000000" pitchFamily="2" charset="2"/>
              <a:buChar char="Ø"/>
            </a:pP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Terjadi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akibat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partisipasi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dalam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kegiatan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olahraga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400050" indent="-400050">
              <a:buFont typeface="Wingdings" panose="05000000000000000000" pitchFamily="2" charset="2"/>
              <a:buChar char="Ø"/>
            </a:pP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Membutuhkan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perhatian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tenaga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kesehatan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400050" indent="-400050">
              <a:buFont typeface="Wingdings" panose="05000000000000000000" pitchFamily="2" charset="2"/>
              <a:buChar char="Ø"/>
            </a:pP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Menyebabkan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partisipasi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dalam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kegiatan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olahraga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menjadi</a:t>
            </a:r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terganggu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FFE5769-BC88-4508-AEE8-3DBB76B02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2</a:t>
            </a:fld>
            <a:endParaRPr lang="en-US"/>
          </a:p>
        </p:txBody>
      </p:sp>
      <p:pic>
        <p:nvPicPr>
          <p:cNvPr id="4" name="Picture 12" descr="http://www.o-posts.com/news/wp-content/uploads/2013/10/Soccer-Injury.png">
            <a:extLst>
              <a:ext uri="{FF2B5EF4-FFF2-40B4-BE49-F238E27FC236}">
                <a16:creationId xmlns:a16="http://schemas.microsoft.com/office/drawing/2014/main" xmlns="" id="{932F0139-E0E9-860B-E477-59629F7CB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166" y="1954924"/>
            <a:ext cx="4051739" cy="2701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Heat Stroke | Sport Med School">
            <a:extLst>
              <a:ext uri="{FF2B5EF4-FFF2-40B4-BE49-F238E27FC236}">
                <a16:creationId xmlns:a16="http://schemas.microsoft.com/office/drawing/2014/main" xmlns="" id="{7218A6D5-68C6-C09F-8B3C-B585EC4C3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799" y="4163160"/>
            <a:ext cx="3971925" cy="26391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310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xmlns="" id="{6E3BB673-0D59-AFF1-C38F-D4315EC12FA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D04E1751-7E92-EE62-B493-2B0CEAD41EB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50863" y="3375025"/>
            <a:ext cx="5580062" cy="2605088"/>
          </a:xfrm>
        </p:spPr>
        <p:txBody>
          <a:bodyPr rtlCol="0" anchor="b">
            <a:normAutofit fontScale="90000"/>
          </a:bodyPr>
          <a:lstStyle/>
          <a:p>
            <a:pPr algn="l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bg1"/>
                </a:solidFill>
              </a:rPr>
              <a:t>CEDERA  OLAHRAGA </a:t>
            </a:r>
            <a:r>
              <a:rPr lang="en-US" altLang="en-US" sz="4000" b="1" dirty="0">
                <a:solidFill>
                  <a:schemeClr val="bg1"/>
                </a:solidFill>
              </a:rPr>
              <a:t/>
            </a:r>
            <a:br>
              <a:rPr lang="en-US" altLang="en-US" sz="4000" b="1" dirty="0">
                <a:solidFill>
                  <a:schemeClr val="bg1"/>
                </a:solidFill>
              </a:rPr>
            </a:br>
            <a:r>
              <a:rPr lang="en-US" altLang="en-US" sz="1800" b="1" dirty="0">
                <a:solidFill>
                  <a:schemeClr val="bg1"/>
                </a:solidFill>
              </a:rPr>
              <a:t/>
            </a:r>
            <a:br>
              <a:rPr lang="en-US" altLang="en-US" sz="1800" b="1" dirty="0">
                <a:solidFill>
                  <a:schemeClr val="bg1"/>
                </a:solidFill>
              </a:rPr>
            </a:br>
            <a:r>
              <a:rPr lang="en-US" altLang="en-US" sz="3100" b="1" dirty="0" err="1">
                <a:solidFill>
                  <a:schemeClr val="bg1"/>
                </a:solidFill>
              </a:rPr>
              <a:t>Definisi</a:t>
            </a:r>
            <a:r>
              <a:rPr lang="en-US" altLang="en-US" sz="3100" b="1" dirty="0">
                <a:solidFill>
                  <a:schemeClr val="bg1"/>
                </a:solidFill>
              </a:rPr>
              <a:t> </a:t>
            </a:r>
            <a:r>
              <a:rPr lang="en-US" altLang="en-US" sz="3100" dirty="0">
                <a:solidFill>
                  <a:schemeClr val="bg1"/>
                </a:solidFill>
              </a:rPr>
              <a:t/>
            </a:r>
            <a:br>
              <a:rPr lang="en-US" altLang="en-US" sz="3100" dirty="0">
                <a:solidFill>
                  <a:schemeClr val="bg1"/>
                </a:solidFill>
              </a:rPr>
            </a:br>
            <a:r>
              <a:rPr lang="en-US" altLang="en-US" sz="3100" dirty="0">
                <a:solidFill>
                  <a:schemeClr val="bg1"/>
                </a:solidFill>
              </a:rPr>
              <a:t/>
            </a:r>
            <a:br>
              <a:rPr lang="en-US" altLang="en-US" sz="3100" dirty="0">
                <a:solidFill>
                  <a:schemeClr val="bg1"/>
                </a:solidFill>
              </a:rPr>
            </a:br>
            <a:r>
              <a:rPr lang="en-US" altLang="en-US" sz="3100" dirty="0">
                <a:solidFill>
                  <a:schemeClr val="bg1"/>
                </a:solidFill>
              </a:rPr>
              <a:t>(</a:t>
            </a:r>
            <a:r>
              <a:rPr lang="en-US" altLang="en-US" sz="3100" i="1" dirty="0">
                <a:solidFill>
                  <a:schemeClr val="bg1"/>
                </a:solidFill>
              </a:rPr>
              <a:t>IOC Manual Sports Injuries 2012</a:t>
            </a:r>
            <a:r>
              <a:rPr lang="en-US" altLang="en-US" sz="3100" dirty="0">
                <a:solidFill>
                  <a:schemeClr val="bg1"/>
                </a:solidFill>
              </a:rPr>
              <a:t>)</a:t>
            </a:r>
            <a:br>
              <a:rPr lang="en-US" altLang="en-US" sz="3100" dirty="0">
                <a:solidFill>
                  <a:schemeClr val="bg1"/>
                </a:solidFill>
              </a:rPr>
            </a:br>
            <a:r>
              <a:rPr lang="en-US" altLang="en-US" sz="3100" b="1" dirty="0">
                <a:solidFill>
                  <a:schemeClr val="bg1"/>
                </a:solidFill>
              </a:rPr>
              <a:t/>
            </a:r>
            <a:br>
              <a:rPr lang="en-US" altLang="en-US" sz="3100" b="1" dirty="0">
                <a:solidFill>
                  <a:schemeClr val="bg1"/>
                </a:solidFill>
              </a:rPr>
            </a:br>
            <a:r>
              <a:rPr lang="en-US" altLang="en-US" sz="3100" i="1" dirty="0">
                <a:solidFill>
                  <a:schemeClr val="bg1"/>
                </a:solidFill>
              </a:rPr>
              <a:t>Damage to the tissues of the body that occurs as a result of sports or exercise</a:t>
            </a:r>
            <a:br>
              <a:rPr lang="en-US" altLang="en-US" sz="3100" i="1" dirty="0">
                <a:solidFill>
                  <a:schemeClr val="bg1"/>
                </a:solidFill>
              </a:rPr>
            </a:br>
            <a:r>
              <a:rPr lang="en-US" altLang="en-US" sz="3100" i="1" dirty="0">
                <a:solidFill>
                  <a:schemeClr val="bg1"/>
                </a:solidFill>
              </a:rPr>
              <a:t/>
            </a:r>
            <a:br>
              <a:rPr lang="en-US" altLang="en-US" sz="3100" i="1" dirty="0">
                <a:solidFill>
                  <a:schemeClr val="bg1"/>
                </a:solidFill>
              </a:rPr>
            </a:br>
            <a:r>
              <a:rPr lang="en-US" altLang="en-US" sz="3100" dirty="0" err="1">
                <a:solidFill>
                  <a:schemeClr val="bg1"/>
                </a:solidFill>
              </a:rPr>
              <a:t>Kerusakan</a:t>
            </a:r>
            <a:r>
              <a:rPr lang="en-US" altLang="en-US" sz="3100" dirty="0">
                <a:solidFill>
                  <a:schemeClr val="bg1"/>
                </a:solidFill>
              </a:rPr>
              <a:t> pada </a:t>
            </a:r>
            <a:r>
              <a:rPr lang="en-US" altLang="en-US" sz="3100" dirty="0" err="1">
                <a:solidFill>
                  <a:schemeClr val="bg1"/>
                </a:solidFill>
              </a:rPr>
              <a:t>jaringan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tubuh</a:t>
            </a:r>
            <a:r>
              <a:rPr lang="en-US" altLang="en-US" sz="3100" dirty="0">
                <a:solidFill>
                  <a:schemeClr val="bg1"/>
                </a:solidFill>
              </a:rPr>
              <a:t> yang </a:t>
            </a:r>
            <a:r>
              <a:rPr lang="en-US" altLang="en-US" sz="3100" dirty="0" err="1">
                <a:solidFill>
                  <a:schemeClr val="bg1"/>
                </a:solidFill>
              </a:rPr>
              <a:t>terjadi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sebagai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akibat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dari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aktivitas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olahraga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atau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latihan</a:t>
            </a:r>
            <a:r>
              <a:rPr lang="en-US" altLang="en-US" sz="3100" dirty="0">
                <a:solidFill>
                  <a:schemeClr val="bg1"/>
                </a:solidFill>
              </a:rPr>
              <a:t> </a:t>
            </a:r>
            <a:r>
              <a:rPr lang="en-US" altLang="en-US" sz="3100" dirty="0" err="1">
                <a:solidFill>
                  <a:schemeClr val="bg1"/>
                </a:solidFill>
              </a:rPr>
              <a:t>fisik</a:t>
            </a:r>
            <a:endParaRPr lang="en-US" altLang="en-US" sz="3100" dirty="0">
              <a:solidFill>
                <a:schemeClr val="bg1"/>
              </a:solidFill>
            </a:endParaRPr>
          </a:p>
        </p:txBody>
      </p:sp>
      <p:grpSp>
        <p:nvGrpSpPr>
          <p:cNvPr id="5124" name="Group 138">
            <a:extLst>
              <a:ext uri="{FF2B5EF4-FFF2-40B4-BE49-F238E27FC236}">
                <a16:creationId xmlns:a16="http://schemas.microsoft.com/office/drawing/2014/main" xmlns="" id="{040C37F6-BC65-C080-40E6-B8312BC17086}"/>
              </a:ext>
            </a:extLst>
          </p:cNvPr>
          <p:cNvGrpSpPr>
            <a:grpSpLocks noGrp="1" noUngrp="1" noRot="1" noChangeAspect="1" noMove="1" noResize="1"/>
          </p:cNvGrpSpPr>
          <p:nvPr/>
        </p:nvGrpSpPr>
        <p:grpSpPr bwMode="auto">
          <a:xfrm>
            <a:off x="6481763" y="673100"/>
            <a:ext cx="4833937" cy="5683250"/>
            <a:chOff x="1674895" y="1345036"/>
            <a:chExt cx="5428610" cy="4210939"/>
          </a:xfrm>
        </p:grpSpPr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xmlns="" id="{F9C8093C-AEE5-5ACA-931E-547108E22163}"/>
                </a:ext>
              </a:extLst>
            </p:cNvPr>
            <p:cNvSpPr/>
            <p:nvPr/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xmlns="" id="{485F1187-242D-628A-2504-303EABB33344}"/>
                </a:ext>
              </a:extLst>
            </p:cNvPr>
            <p:cNvSpPr/>
            <p:nvPr/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43" name="Rectangle 142">
            <a:extLst>
              <a:ext uri="{FF2B5EF4-FFF2-40B4-BE49-F238E27FC236}">
                <a16:creationId xmlns:a16="http://schemas.microsoft.com/office/drawing/2014/main" xmlns="" id="{A09AC10A-EA69-A6C0-AF50-34858CDC977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350000" y="596900"/>
            <a:ext cx="4833938" cy="5653088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45" name="Graphic 185">
            <a:extLst>
              <a:ext uri="{FF2B5EF4-FFF2-40B4-BE49-F238E27FC236}">
                <a16:creationId xmlns:a16="http://schemas.microsoft.com/office/drawing/2014/main" xmlns="" id="{DAD05264-B849-6136-E76F-BE8A4CEABEBF}"/>
              </a:ext>
            </a:extLst>
          </p:cNvPr>
          <p:cNvGrpSpPr>
            <a:grpSpLocks noGrp="1" noUngrp="1" noRot="1" noChangeAspect="1" noMove="1" noResize="1"/>
          </p:cNvGrpSpPr>
          <p:nvPr/>
        </p:nvGrpSpPr>
        <p:grpSpPr>
          <a:xfrm>
            <a:off x="5463427" y="115962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xmlns="" id="{AA86EE4A-CCFD-D2C0-5676-33E4AC534B48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xmlns="" id="{CF34C6C2-F815-8012-95FA-491CF7B243D7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xmlns="" id="{EF355660-CEF6-A26F-584D-6C4187B84D8B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xmlns="" id="{7D252E1C-2CF9-B786-8ECB-6D2BA9D5E037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xmlns="" id="{F11D4D0A-2621-E143-E47A-06305C3BAA4C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52" name="Graphic 212">
            <a:extLst>
              <a:ext uri="{FF2B5EF4-FFF2-40B4-BE49-F238E27FC236}">
                <a16:creationId xmlns:a16="http://schemas.microsoft.com/office/drawing/2014/main" xmlns="" id="{6003AED5-A453-405F-8834-6244080B70C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823575" y="1285875"/>
            <a:ext cx="892175" cy="89217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4" name="Graphic 212">
            <a:extLst>
              <a:ext uri="{FF2B5EF4-FFF2-40B4-BE49-F238E27FC236}">
                <a16:creationId xmlns:a16="http://schemas.microsoft.com/office/drawing/2014/main" xmlns="" id="{2156745A-8402-200A-B129-086957F7138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823575" y="1285875"/>
            <a:ext cx="892175" cy="89217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xmlns="" id="{6127967E-6E7F-0260-FA9C-B622CEC2CB3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130925" y="5416550"/>
            <a:ext cx="419100" cy="41910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xmlns="" id="{65D1F8CF-E672-6545-AE75-39EFA8DFF6E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130925" y="5416550"/>
            <a:ext cx="419100" cy="41910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32" name="Slide Number Placeholder 3">
            <a:extLst>
              <a:ext uri="{FF2B5EF4-FFF2-40B4-BE49-F238E27FC236}">
                <a16:creationId xmlns:a16="http://schemas.microsoft.com/office/drawing/2014/main" xmlns="" id="{B5DCD299-1F8D-1078-BE9F-FD53A9EA5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A64107-B7F7-4D50-BD49-4BA08273DB6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5C9152C-F797-D2FD-3C47-C1A49C649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925" y="2644092"/>
            <a:ext cx="5346568" cy="37372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2EBAA7-84F1-9E68-1E80-A01052B38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Klasifikasi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xmlns="" id="{CA962CBF-D59F-1C3C-C9A4-1F6E4932C2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0534372"/>
              </p:ext>
            </p:extLst>
          </p:nvPr>
        </p:nvGraphicFramePr>
        <p:xfrm>
          <a:off x="2414024" y="1798983"/>
          <a:ext cx="8986159" cy="4946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584B501-4B75-A046-7B98-137A902D5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451B-5F07-4B1B-9FD7-A4CF374EFFC4}" type="slidenum">
              <a:rPr lang="en-US" smtClean="0"/>
              <a:t>4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BDACB52-DB72-D8C4-FA21-D0B5DA9E89B9}"/>
              </a:ext>
            </a:extLst>
          </p:cNvPr>
          <p:cNvSpPr txBox="1"/>
          <p:nvPr/>
        </p:nvSpPr>
        <p:spPr>
          <a:xfrm>
            <a:off x="1144941" y="5879296"/>
            <a:ext cx="36162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Modified from: Malanga GA, Yan N, Stark J. Mechanisms and efficacy of heat and cold therapies for musculoskeletal injury. Postgraduate Medicine 2015;127(1):57-65.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AEF41A4-828D-AAF4-5431-595F9C868655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4914" y="4014212"/>
            <a:ext cx="2258572" cy="2258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E3CC3F5-3EE1-69EF-777F-CB60BD653A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9381" y="2856796"/>
            <a:ext cx="4112029" cy="234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39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18FD63-A031-AB7E-5071-D9223143A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07" y="823754"/>
            <a:ext cx="4849898" cy="1541759"/>
          </a:xfrm>
          <a:prstGeom prst="round2DiagRect">
            <a:avLst/>
          </a:prstGeom>
          <a:solidFill>
            <a:schemeClr val="accent2">
              <a:alpha val="50000"/>
            </a:schemeClr>
          </a:solidFill>
          <a:ln>
            <a:solidFill>
              <a:schemeClr val="accent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Bagaimana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menangani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cedera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olahraga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5B069CF7-BCC9-214F-72AC-20F415F90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2842658"/>
              </p:ext>
            </p:extLst>
          </p:nvPr>
        </p:nvGraphicFramePr>
        <p:xfrm>
          <a:off x="5307495" y="521208"/>
          <a:ext cx="6072809" cy="5815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8B2E3AE8-BB26-6F31-3BA9-279BC0410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5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7A0F3A8F-4569-BDB8-4A1D-7CD87A9FF749}"/>
              </a:ext>
            </a:extLst>
          </p:cNvPr>
          <p:cNvSpPr txBox="1">
            <a:spLocks/>
          </p:cNvSpPr>
          <p:nvPr/>
        </p:nvSpPr>
        <p:spPr>
          <a:xfrm>
            <a:off x="1044007" y="2970604"/>
            <a:ext cx="4849898" cy="1541759"/>
          </a:xfrm>
          <a:prstGeom prst="round2DiagRect">
            <a:avLst/>
          </a:prstGeom>
          <a:solidFill>
            <a:schemeClr val="accent2">
              <a:alpha val="50000"/>
            </a:schemeClr>
          </a:solidFill>
          <a:ln>
            <a:solidFill>
              <a:schemeClr val="accent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Bagaimana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mengidentifikasi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cedera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olahraga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?</a:t>
            </a: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xmlns="" id="{B1A88BCE-F5F1-ED81-D344-97067F6CC0AD}"/>
              </a:ext>
            </a:extLst>
          </p:cNvPr>
          <p:cNvSpPr/>
          <p:nvPr/>
        </p:nvSpPr>
        <p:spPr>
          <a:xfrm>
            <a:off x="2832852" y="2220798"/>
            <a:ext cx="1272208" cy="894521"/>
          </a:xfrm>
          <a:prstGeom prst="up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6B081761-EABF-9ED9-DB81-1064EB5C1DB4}"/>
              </a:ext>
            </a:extLst>
          </p:cNvPr>
          <p:cNvSpPr txBox="1">
            <a:spLocks/>
          </p:cNvSpPr>
          <p:nvPr/>
        </p:nvSpPr>
        <p:spPr>
          <a:xfrm>
            <a:off x="1044007" y="5097579"/>
            <a:ext cx="4849898" cy="1541759"/>
          </a:xfrm>
          <a:prstGeom prst="round2DiagRect">
            <a:avLst/>
          </a:prstGeom>
          <a:solidFill>
            <a:schemeClr val="accent2">
              <a:alpha val="50000"/>
            </a:schemeClr>
          </a:solidFill>
          <a:ln>
            <a:solidFill>
              <a:schemeClr val="accent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Bagaimana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terjadinya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cedera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en-US" sz="44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olahraga</a:t>
            </a:r>
            <a:r>
              <a:rPr lang="en-US" sz="4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?</a:t>
            </a:r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xmlns="" id="{F5CAAF6F-D1BB-2855-087E-A8357A8EC8F2}"/>
              </a:ext>
            </a:extLst>
          </p:cNvPr>
          <p:cNvSpPr/>
          <p:nvPr/>
        </p:nvSpPr>
        <p:spPr>
          <a:xfrm>
            <a:off x="2832852" y="4347773"/>
            <a:ext cx="1272208" cy="894521"/>
          </a:xfrm>
          <a:prstGeom prst="up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34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487F3A-3C96-DEE4-3E85-BC8EE2ECB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707" y="208424"/>
            <a:ext cx="9905998" cy="1478570"/>
          </a:xfrm>
        </p:spPr>
        <p:txBody>
          <a:bodyPr/>
          <a:lstStyle/>
          <a:p>
            <a:r>
              <a:rPr lang="en-US" sz="4800" dirty="0" err="1"/>
              <a:t>Jenis</a:t>
            </a:r>
            <a:r>
              <a:rPr lang="en-US" sz="4800" dirty="0"/>
              <a:t> </a:t>
            </a:r>
            <a:r>
              <a:rPr lang="en-US" sz="4800" dirty="0" err="1"/>
              <a:t>Cedera</a:t>
            </a:r>
            <a:r>
              <a:rPr lang="en-US" sz="4800" dirty="0"/>
              <a:t> </a:t>
            </a:r>
            <a:r>
              <a:rPr lang="en-US" sz="4800" dirty="0" err="1"/>
              <a:t>Olahraga</a:t>
            </a:r>
            <a:endParaRPr lang="en-ID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127BCD-8814-6673-546F-1E8A744A5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342" y="1686994"/>
            <a:ext cx="9317622" cy="469633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Akut</a:t>
            </a:r>
            <a:r>
              <a:rPr lang="en-US" dirty="0"/>
              <a:t>  </a:t>
            </a:r>
          </a:p>
          <a:p>
            <a:pPr marL="0" indent="0">
              <a:buNone/>
            </a:pPr>
            <a:r>
              <a:rPr lang="en-US" dirty="0" err="1"/>
              <a:t>Mendadak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Benturan</a:t>
            </a:r>
            <a:r>
              <a:rPr lang="en-US" dirty="0"/>
              <a:t> / </a:t>
            </a:r>
            <a:r>
              <a:rPr lang="en-US" dirty="0" err="1"/>
              <a:t>jatuh</a:t>
            </a:r>
            <a:r>
              <a:rPr lang="en-US" dirty="0"/>
              <a:t>/ salah </a:t>
            </a:r>
            <a:r>
              <a:rPr lang="en-US" dirty="0" err="1"/>
              <a:t>posisi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Kronik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Perlahan-lahan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Gerakan/</a:t>
            </a:r>
            <a:r>
              <a:rPr lang="en-US" dirty="0" err="1"/>
              <a:t>pembebanan</a:t>
            </a:r>
            <a:r>
              <a:rPr lang="en-US" dirty="0"/>
              <a:t> </a:t>
            </a:r>
            <a:r>
              <a:rPr lang="en-US" dirty="0" err="1"/>
              <a:t>berulang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Ketidakseimbangan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otot</a:t>
            </a:r>
            <a:endParaRPr lang="en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8DD69E1-B22B-3E08-A619-48BA20F0A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735" y="2974379"/>
            <a:ext cx="5585000" cy="370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10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Tejadinya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(2)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C5D0341-7D00-8022-23A1-AE6B0D54B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7</a:t>
            </a:fld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20000"/>
          </a:blip>
          <a:srcRect/>
          <a:stretch>
            <a:fillRect/>
          </a:stretch>
        </p:blipFill>
        <p:spPr bwMode="auto">
          <a:xfrm>
            <a:off x="2227812" y="1440873"/>
            <a:ext cx="8190740" cy="536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7809" y="217013"/>
            <a:ext cx="4779391" cy="958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Macam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4526968"/>
              </p:ext>
            </p:extLst>
          </p:nvPr>
        </p:nvGraphicFramePr>
        <p:xfrm>
          <a:off x="1981200" y="1967947"/>
          <a:ext cx="8229600" cy="3810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AA653249-9306-29A2-6880-88D73ABBB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9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Rectangle 145">
            <a:extLst>
              <a:ext uri="{FF2B5EF4-FFF2-40B4-BE49-F238E27FC236}">
                <a16:creationId xmlns:a16="http://schemas.microsoft.com/office/drawing/2014/main" xmlns="" id="{470882AC-9E00-1299-E980-8E73D560CBF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8" name="Graphic 212">
            <a:extLst>
              <a:ext uri="{FF2B5EF4-FFF2-40B4-BE49-F238E27FC236}">
                <a16:creationId xmlns:a16="http://schemas.microsoft.com/office/drawing/2014/main" xmlns="" id="{1AD193FE-BDC5-5382-CA13-E499D6401DB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302125" y="798513"/>
            <a:ext cx="914400" cy="914400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" name="Graphic 212">
            <a:extLst>
              <a:ext uri="{FF2B5EF4-FFF2-40B4-BE49-F238E27FC236}">
                <a16:creationId xmlns:a16="http://schemas.microsoft.com/office/drawing/2014/main" xmlns="" id="{87781CD8-7D8F-F6C8-856C-421E1381ED2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302125" y="798513"/>
            <a:ext cx="914400" cy="914400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149" name="Rectangle 2">
            <a:extLst>
              <a:ext uri="{FF2B5EF4-FFF2-40B4-BE49-F238E27FC236}">
                <a16:creationId xmlns:a16="http://schemas.microsoft.com/office/drawing/2014/main" xmlns="" id="{63397594-E69F-25CF-D5D9-D33A1C903A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3075" y="1319213"/>
            <a:ext cx="4476750" cy="4297362"/>
          </a:xfrm>
        </p:spPr>
        <p:txBody>
          <a:bodyPr/>
          <a:lstStyle/>
          <a:p>
            <a:r>
              <a:rPr lang="en-US" altLang="en-US" b="1">
                <a:solidFill>
                  <a:schemeClr val="bg1"/>
                </a:solidFill>
              </a:rPr>
              <a:t>Cedera Olahraga berdasarkan Sistem Organ </a:t>
            </a:r>
          </a:p>
        </p:txBody>
      </p:sp>
      <p:grpSp>
        <p:nvGrpSpPr>
          <p:cNvPr id="152" name="Group 151">
            <a:extLst>
              <a:ext uri="{FF2B5EF4-FFF2-40B4-BE49-F238E27FC236}">
                <a16:creationId xmlns:a16="http://schemas.microsoft.com/office/drawing/2014/main" xmlns="" id="{BD26935F-838A-CAC7-7567-9B613002339E}"/>
              </a:ext>
            </a:extLst>
          </p:cNvPr>
          <p:cNvGrpSpPr>
            <a:grpSpLocks noGrp="1" noUngrp="1" noRot="1" noChangeAspect="1" noMove="1" noResize="1"/>
          </p:cNvGrpSpPr>
          <p:nvPr/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xmlns="" id="{963A9FFB-1027-323D-328D-E1EBAA5548B5}"/>
                </a:ext>
              </a:extLst>
            </p:cNvPr>
            <p:cNvSpPr/>
            <p:nvPr/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xmlns="" id="{FB97B8A6-2D1C-C501-07D5-68838B249EA1}"/>
                </a:ext>
              </a:extLst>
            </p:cNvPr>
            <p:cNvSpPr/>
            <p:nvPr/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56" name="Oval 155">
            <a:extLst>
              <a:ext uri="{FF2B5EF4-FFF2-40B4-BE49-F238E27FC236}">
                <a16:creationId xmlns:a16="http://schemas.microsoft.com/office/drawing/2014/main" xmlns="" id="{2BFFADA3-EFB2-83ED-5D59-3C536FAD429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79438" y="4605338"/>
            <a:ext cx="320675" cy="319087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xmlns="" id="{CD39D6B4-93C2-47E1-1FE0-BA07075EFB5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79438" y="4605338"/>
            <a:ext cx="320675" cy="319087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14" name="Rectangle 3">
            <a:extLst>
              <a:ext uri="{FF2B5EF4-FFF2-40B4-BE49-F238E27FC236}">
                <a16:creationId xmlns:a16="http://schemas.microsoft.com/office/drawing/2014/main" xmlns="" id="{D7F24E4F-790F-55DE-4E91-720D8513D4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7500" y="817563"/>
            <a:ext cx="6075363" cy="4351337"/>
          </a:xfrm>
        </p:spPr>
        <p:txBody>
          <a:bodyPr rtlCol="0">
            <a:no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b="1" dirty="0" err="1">
                <a:solidFill>
                  <a:schemeClr val="accent6">
                    <a:lumMod val="75000"/>
                  </a:schemeClr>
                </a:solidFill>
              </a:rPr>
              <a:t>Sistem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accent6">
                    <a:lumMod val="75000"/>
                  </a:schemeClr>
                </a:solidFill>
              </a:rPr>
              <a:t>Muskuloskeletal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 :</a:t>
            </a:r>
          </a:p>
          <a:p>
            <a:pPr marL="400050" lvl="1" indent="0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en-US" sz="3200" dirty="0" err="1">
                <a:solidFill>
                  <a:schemeClr val="accent6">
                    <a:lumMod val="75000"/>
                  </a:schemeClr>
                </a:solidFill>
              </a:rPr>
              <a:t>Otot</a:t>
            </a:r>
            <a:r>
              <a:rPr lang="en-US" altLang="en-US" sz="3200" dirty="0">
                <a:solidFill>
                  <a:schemeClr val="accent6">
                    <a:lumMod val="75000"/>
                  </a:schemeClr>
                </a:solidFill>
              </a:rPr>
              <a:t>, Tendon, </a:t>
            </a:r>
            <a:r>
              <a:rPr lang="en-US" altLang="en-US" sz="3200" dirty="0" err="1">
                <a:solidFill>
                  <a:schemeClr val="accent6">
                    <a:lumMod val="75000"/>
                  </a:schemeClr>
                </a:solidFill>
              </a:rPr>
              <a:t>Ligamen</a:t>
            </a:r>
            <a:r>
              <a:rPr lang="en-US" altLang="en-US" sz="32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altLang="en-US" sz="3200" dirty="0" err="1">
                <a:solidFill>
                  <a:schemeClr val="accent6">
                    <a:lumMod val="75000"/>
                  </a:schemeClr>
                </a:solidFill>
              </a:rPr>
              <a:t>Tulang</a:t>
            </a:r>
            <a:r>
              <a:rPr lang="en-US" altLang="en-US" sz="32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altLang="en-US" sz="3200" dirty="0" err="1">
                <a:solidFill>
                  <a:schemeClr val="accent6">
                    <a:lumMod val="75000"/>
                  </a:schemeClr>
                </a:solidFill>
              </a:rPr>
              <a:t>Sendi</a:t>
            </a:r>
            <a:endParaRPr lang="en-US" altLang="en-US" sz="3200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en-US" dirty="0">
              <a:solidFill>
                <a:schemeClr val="bg1"/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Organ-organ </a:t>
            </a:r>
            <a:r>
              <a:rPr lang="en-US" altLang="en-US" sz="2800" b="1" dirty="0" err="1">
                <a:solidFill>
                  <a:schemeClr val="bg1"/>
                </a:solidFill>
              </a:rPr>
              <a:t>Dalam</a:t>
            </a:r>
            <a:r>
              <a:rPr lang="en-US" altLang="en-US" sz="2800" b="1" dirty="0">
                <a:solidFill>
                  <a:schemeClr val="bg1"/>
                </a:solidFill>
              </a:rPr>
              <a:t> :</a:t>
            </a:r>
          </a:p>
          <a:p>
            <a:pPr marL="400050" lvl="1" indent="0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en-US" dirty="0" err="1">
                <a:solidFill>
                  <a:schemeClr val="bg1"/>
                </a:solidFill>
              </a:rPr>
              <a:t>Jantung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Paru-paru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Hepar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Limpa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Ginjal</a:t>
            </a:r>
            <a:r>
              <a:rPr lang="en-US" altLang="en-US" dirty="0">
                <a:solidFill>
                  <a:schemeClr val="bg1"/>
                </a:solidFill>
              </a:rPr>
              <a:t> &amp; </a:t>
            </a:r>
            <a:r>
              <a:rPr lang="en-US" altLang="en-US" dirty="0" err="1">
                <a:solidFill>
                  <a:schemeClr val="bg1"/>
                </a:solidFill>
              </a:rPr>
              <a:t>Sal.kemih</a:t>
            </a:r>
            <a:r>
              <a:rPr lang="en-US" altLang="en-US" dirty="0">
                <a:solidFill>
                  <a:schemeClr val="bg1"/>
                </a:solidFill>
              </a:rPr>
              <a:t>, Sal. </a:t>
            </a:r>
            <a:r>
              <a:rPr lang="en-US" altLang="en-US" dirty="0" err="1">
                <a:solidFill>
                  <a:schemeClr val="bg1"/>
                </a:solidFill>
              </a:rPr>
              <a:t>Pencernaan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Otak</a:t>
            </a:r>
            <a:r>
              <a:rPr lang="en-US" altLang="en-US" dirty="0">
                <a:solidFill>
                  <a:schemeClr val="bg1"/>
                </a:solidFill>
              </a:rPr>
              <a:t> dan </a:t>
            </a:r>
            <a:r>
              <a:rPr lang="en-US" altLang="en-US" dirty="0" err="1">
                <a:solidFill>
                  <a:schemeClr val="bg1"/>
                </a:solidFill>
              </a:rPr>
              <a:t>Susunan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Syaraf</a:t>
            </a:r>
            <a:r>
              <a:rPr lang="en-US" altLang="en-US" dirty="0">
                <a:solidFill>
                  <a:schemeClr val="bg1"/>
                </a:solidFill>
              </a:rPr>
              <a:t> Pusat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en-US" sz="2800" dirty="0">
              <a:solidFill>
                <a:schemeClr val="bg1"/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Organ-organ </a:t>
            </a:r>
            <a:r>
              <a:rPr lang="en-US" altLang="en-US" sz="2800" b="1" dirty="0" err="1">
                <a:solidFill>
                  <a:schemeClr val="bg1"/>
                </a:solidFill>
              </a:rPr>
              <a:t>Indera</a:t>
            </a:r>
            <a:r>
              <a:rPr lang="en-US" altLang="en-US" sz="2800" b="1" dirty="0">
                <a:solidFill>
                  <a:schemeClr val="bg1"/>
                </a:solidFill>
              </a:rPr>
              <a:t> :</a:t>
            </a:r>
          </a:p>
          <a:p>
            <a:pPr marL="400050" lvl="1" indent="0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en-US" dirty="0">
                <a:solidFill>
                  <a:schemeClr val="bg1"/>
                </a:solidFill>
              </a:rPr>
              <a:t>Mata, </a:t>
            </a:r>
            <a:r>
              <a:rPr lang="en-US" altLang="en-US" dirty="0" err="1">
                <a:solidFill>
                  <a:schemeClr val="bg1"/>
                </a:solidFill>
              </a:rPr>
              <a:t>Hidung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Telinga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Mulut</a:t>
            </a:r>
            <a:r>
              <a:rPr lang="en-US" altLang="en-US" dirty="0">
                <a:solidFill>
                  <a:schemeClr val="bg1"/>
                </a:solidFill>
              </a:rPr>
              <a:t>, </a:t>
            </a:r>
            <a:r>
              <a:rPr lang="en-US" altLang="en-US" dirty="0" err="1">
                <a:solidFill>
                  <a:schemeClr val="bg1"/>
                </a:solidFill>
              </a:rPr>
              <a:t>Kulit</a:t>
            </a:r>
            <a:r>
              <a:rPr lang="en-US" altLang="en-US" dirty="0">
                <a:solidFill>
                  <a:schemeClr val="bg1"/>
                </a:solidFill>
              </a:rPr>
              <a:t>  dan </a:t>
            </a:r>
            <a:r>
              <a:rPr lang="en-US" altLang="en-US" dirty="0" err="1">
                <a:solidFill>
                  <a:schemeClr val="bg1"/>
                </a:solidFill>
              </a:rPr>
              <a:t>Susunan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Syaraf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Tepi</a:t>
            </a:r>
            <a:endParaRPr lang="en-US" altLang="en-US" dirty="0">
              <a:solidFill>
                <a:schemeClr val="bg1"/>
              </a:solidFill>
            </a:endParaRPr>
          </a:p>
        </p:txBody>
      </p:sp>
      <p:sp>
        <p:nvSpPr>
          <p:cNvPr id="6154" name="Slide Number Placeholder 1">
            <a:extLst>
              <a:ext uri="{FF2B5EF4-FFF2-40B4-BE49-F238E27FC236}">
                <a16:creationId xmlns:a16="http://schemas.microsoft.com/office/drawing/2014/main" xmlns="" id="{6F11376E-86EA-8AD1-0A08-94F503C96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8610600" y="6356350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2AA68D53-D35E-4759-B4D1-2076ADFAB1E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60" name="Graphic 185">
            <a:extLst>
              <a:ext uri="{FF2B5EF4-FFF2-40B4-BE49-F238E27FC236}">
                <a16:creationId xmlns:a16="http://schemas.microsoft.com/office/drawing/2014/main" xmlns="" id="{568E87C0-F161-1DCF-709F-79F92B11A1FB}"/>
              </a:ext>
            </a:extLst>
          </p:cNvPr>
          <p:cNvGrpSpPr>
            <a:grpSpLocks noGrp="1" noUngrp="1" noRot="1" noChangeAspect="1" noMove="1" noResize="1"/>
          </p:cNvGrpSpPr>
          <p:nvPr/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xmlns="" id="{42C03113-798A-4BE1-5370-A9BFBDE27B6B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xmlns="" id="{E20F0DDA-D392-C295-3822-6E5549F38EE2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xmlns="" id="{47A64E7A-6B21-F8A4-9319-58ECF5E82F09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xmlns="" id="{B93820E3-C35A-3D54-E665-C3B5FDA17B6F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xmlns="" id="{BDA92FFD-AD3F-B8A8-A10A-D982E6C5DAF9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xmlns="" id="{A1041AA8-C1B1-7440-62AA-066265FD6A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63700" y="173038"/>
            <a:ext cx="8864600" cy="914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Loads  (Beban Gaya) pada  Cedera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xmlns="" id="{09B1D3D8-4896-1F28-3D6F-4E3AE10A94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6763" y="1838325"/>
            <a:ext cx="3733800" cy="3276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TRACTION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alt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alt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alt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alt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</a:t>
            </a:r>
          </a:p>
        </p:txBody>
      </p:sp>
      <p:pic>
        <p:nvPicPr>
          <p:cNvPr id="10244" name="Picture 4" descr="CDRtraksi">
            <a:extLst>
              <a:ext uri="{FF2B5EF4-FFF2-40B4-BE49-F238E27FC236}">
                <a16:creationId xmlns:a16="http://schemas.microsoft.com/office/drawing/2014/main" xmlns="" id="{8E61FB97-90A9-5039-BBB9-562D5C844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281113"/>
            <a:ext cx="26289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5">
            <a:extLst>
              <a:ext uri="{FF2B5EF4-FFF2-40B4-BE49-F238E27FC236}">
                <a16:creationId xmlns:a16="http://schemas.microsoft.com/office/drawing/2014/main" xmlns="" id="{05C4DF69-97E0-DB6D-046F-2A14D7FE0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4572000"/>
            <a:ext cx="3048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46" name="Picture 6" descr="CDRkompresi">
            <a:extLst>
              <a:ext uri="{FF2B5EF4-FFF2-40B4-BE49-F238E27FC236}">
                <a16:creationId xmlns:a16="http://schemas.microsoft.com/office/drawing/2014/main" xmlns="" id="{D5A5FEAA-8DAE-A30C-0994-6789B63B5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4146550"/>
            <a:ext cx="3733800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AutoShape 7" descr="75%">
            <a:extLst>
              <a:ext uri="{FF2B5EF4-FFF2-40B4-BE49-F238E27FC236}">
                <a16:creationId xmlns:a16="http://schemas.microsoft.com/office/drawing/2014/main" xmlns="" id="{F03D6487-0A55-3593-8135-DBDC3C6B7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1838325"/>
            <a:ext cx="1143000" cy="609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pattFill prst="pct75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248" name="AutoShape 7" descr="75%">
            <a:extLst>
              <a:ext uri="{FF2B5EF4-FFF2-40B4-BE49-F238E27FC236}">
                <a16:creationId xmlns:a16="http://schemas.microsoft.com/office/drawing/2014/main" xmlns="" id="{5AB466EC-AC45-049E-1F92-AB5F56AC8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1025" y="4191000"/>
            <a:ext cx="1143000" cy="609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pattFill prst="pct75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249" name="TextBox 2">
            <a:extLst>
              <a:ext uri="{FF2B5EF4-FFF2-40B4-BE49-F238E27FC236}">
                <a16:creationId xmlns:a16="http://schemas.microsoft.com/office/drawing/2014/main" xmlns="" id="{1ED941AD-3C40-9E04-8DA2-C3D4C463C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1625" y="1362075"/>
            <a:ext cx="22336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Terjadi pada tendo, otot, ligament → sprain, strain (tear)</a:t>
            </a:r>
            <a:endParaRPr kumimoji="0" lang="en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250" name="TextBox 10">
            <a:extLst>
              <a:ext uri="{FF2B5EF4-FFF2-40B4-BE49-F238E27FC236}">
                <a16:creationId xmlns:a16="http://schemas.microsoft.com/office/drawing/2014/main" xmlns="" id="{6FF5B72E-38AC-06D2-79B6-0A5583588D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66300" y="4295775"/>
            <a:ext cx="22320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Terjadi pada permukaan sendi , contoh pada sendi lutut</a:t>
            </a:r>
            <a:endParaRPr kumimoji="0" lang="en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>
            <a:extLst>
              <a:ext uri="{FF2B5EF4-FFF2-40B4-BE49-F238E27FC236}">
                <a16:creationId xmlns:a16="http://schemas.microsoft.com/office/drawing/2014/main" xmlns="" id="{A5428E79-2071-49BA-BAC8-BB3A261941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16050" y="415925"/>
            <a:ext cx="2743200" cy="58388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TORSION/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TWISTING</a:t>
            </a:r>
          </a:p>
          <a:p>
            <a:pPr fontAlgn="auto">
              <a:spcAft>
                <a:spcPts val="0"/>
              </a:spcAft>
              <a:defRPr/>
            </a:pPr>
            <a:endParaRPr lang="en-US" alt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alt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BENDING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alt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alt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alt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SHEAR STRESS</a:t>
            </a:r>
          </a:p>
          <a:p>
            <a:pPr fontAlgn="auto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b="1" dirty="0">
              <a:solidFill>
                <a:srgbClr val="BE0024"/>
              </a:solidFill>
              <a:latin typeface="Garamond" panose="02020404030301010803" pitchFamily="18" charset="0"/>
            </a:endParaRPr>
          </a:p>
        </p:txBody>
      </p:sp>
      <p:pic>
        <p:nvPicPr>
          <p:cNvPr id="11267" name="Picture 4" descr="CDRtorsi">
            <a:extLst>
              <a:ext uri="{FF2B5EF4-FFF2-40B4-BE49-F238E27FC236}">
                <a16:creationId xmlns:a16="http://schemas.microsoft.com/office/drawing/2014/main" xmlns="" id="{FA57D750-5000-1B49-8233-89530D15A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333375"/>
            <a:ext cx="3219450" cy="184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5" descr="CDRbending">
            <a:extLst>
              <a:ext uri="{FF2B5EF4-FFF2-40B4-BE49-F238E27FC236}">
                <a16:creationId xmlns:a16="http://schemas.microsoft.com/office/drawing/2014/main" xmlns="" id="{0A78B227-0FA6-CE34-7554-025C95B59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2359025"/>
            <a:ext cx="3582987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6" descr="CDRshear">
            <a:extLst>
              <a:ext uri="{FF2B5EF4-FFF2-40B4-BE49-F238E27FC236}">
                <a16:creationId xmlns:a16="http://schemas.microsoft.com/office/drawing/2014/main" xmlns="" id="{B9AD4D10-8F88-1810-6131-E043FFE31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4789488"/>
            <a:ext cx="30210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AutoShape 7" descr="75%">
            <a:extLst>
              <a:ext uri="{FF2B5EF4-FFF2-40B4-BE49-F238E27FC236}">
                <a16:creationId xmlns:a16="http://schemas.microsoft.com/office/drawing/2014/main" xmlns="" id="{D91A5575-DE06-BEE6-0297-A5317D62C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738188"/>
            <a:ext cx="1143000" cy="609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pattFill prst="pct75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71" name="AutoShape 7" descr="75%">
            <a:extLst>
              <a:ext uri="{FF2B5EF4-FFF2-40B4-BE49-F238E27FC236}">
                <a16:creationId xmlns:a16="http://schemas.microsoft.com/office/drawing/2014/main" xmlns="" id="{398A47DA-E5A0-B85A-64D0-39E86AA94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2911475"/>
            <a:ext cx="1143000" cy="609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pattFill prst="pct75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72" name="AutoShape 7" descr="75%">
            <a:extLst>
              <a:ext uri="{FF2B5EF4-FFF2-40B4-BE49-F238E27FC236}">
                <a16:creationId xmlns:a16="http://schemas.microsoft.com/office/drawing/2014/main" xmlns="" id="{C7CED84B-E300-7E5A-BF7C-FF13EA3B3E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0988" y="4973638"/>
            <a:ext cx="1143000" cy="609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pattFill prst="pct75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73" name="TextBox 10">
            <a:extLst>
              <a:ext uri="{FF2B5EF4-FFF2-40B4-BE49-F238E27FC236}">
                <a16:creationId xmlns:a16="http://schemas.microsoft.com/office/drawing/2014/main" xmlns="" id="{BB4409B1-9232-0D95-BF18-A5CB9FE51D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09113" y="657225"/>
            <a:ext cx="22320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Terjadi pada fraktur tulang akibat puntiran</a:t>
            </a:r>
            <a:endParaRPr kumimoji="0" lang="en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74" name="TextBox 11">
            <a:extLst>
              <a:ext uri="{FF2B5EF4-FFF2-40B4-BE49-F238E27FC236}">
                <a16:creationId xmlns:a16="http://schemas.microsoft.com/office/drawing/2014/main" xmlns="" id="{91AD0306-22F3-C2A8-652B-6B365DE04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0225" y="4792663"/>
            <a:ext cx="22320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Terjadi pada permukaan meniskus, </a:t>
            </a:r>
            <a:r>
              <a:rPr kumimoji="0" lang="en-US" alt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lumbar spine (spondylolisthesis)</a:t>
            </a:r>
            <a:endParaRPr kumimoji="0" lang="en-ID" altLang="en-US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75" name="TextBox 12">
            <a:extLst>
              <a:ext uri="{FF2B5EF4-FFF2-40B4-BE49-F238E27FC236}">
                <a16:creationId xmlns:a16="http://schemas.microsoft.com/office/drawing/2014/main" xmlns="" id="{03EA80E4-7FEA-7A4F-F8A3-D88FB9F0C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650" y="2749550"/>
            <a:ext cx="22320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Terjadi pada fraktur tulang akibat pembengkokan (“</a:t>
            </a:r>
            <a:r>
              <a:rPr kumimoji="0" lang="en-US" alt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ski boot fracture”)</a:t>
            </a:r>
            <a:endParaRPr kumimoji="0" lang="en-ID" altLang="en-US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C04C548E-9D1B-9125-F498-A7E6FF8D5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E3EE23-1ED8-479D-91FC-14E1D5FC120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557D2742-C000-96A2-6CEC-ACFABEE0D7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30400" y="100013"/>
            <a:ext cx="8229600" cy="1139825"/>
          </a:xfrm>
        </p:spPr>
        <p:txBody>
          <a:bodyPr/>
          <a:lstStyle/>
          <a:p>
            <a:r>
              <a:rPr lang="en-US" altLang="en-US" sz="5400" dirty="0" err="1"/>
              <a:t>Pencegahan</a:t>
            </a:r>
            <a:r>
              <a:rPr lang="en-US" altLang="en-US" sz="5400" dirty="0"/>
              <a:t> </a:t>
            </a:r>
            <a:r>
              <a:rPr lang="en-US" altLang="en-US" sz="5400" dirty="0" err="1"/>
              <a:t>Cedera</a:t>
            </a:r>
            <a:endParaRPr lang="en-US" altLang="en-US" sz="5400" dirty="0"/>
          </a:p>
        </p:txBody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786E0A90-4FC4-42AB-9A6F-DDABAB336B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574800"/>
            <a:ext cx="5578475" cy="4891088"/>
          </a:xfrm>
          <a:custGeom>
            <a:avLst/>
            <a:gdLst>
              <a:gd name="T0" fmla="*/ 0 w 5578765"/>
              <a:gd name="T1" fmla="*/ 0 h 4890673"/>
              <a:gd name="T2" fmla="*/ 529983 w 5578765"/>
              <a:gd name="T3" fmla="*/ 0 h 4890673"/>
              <a:gd name="T4" fmla="*/ 1283116 w 5578765"/>
              <a:gd name="T5" fmla="*/ 0 h 4890673"/>
              <a:gd name="T6" fmla="*/ 1924674 w 5578765"/>
              <a:gd name="T7" fmla="*/ 0 h 4890673"/>
              <a:gd name="T8" fmla="*/ 2622020 w 5578765"/>
              <a:gd name="T9" fmla="*/ 0 h 4890673"/>
              <a:gd name="T10" fmla="*/ 3430940 w 5578765"/>
              <a:gd name="T11" fmla="*/ 0 h 4890673"/>
              <a:gd name="T12" fmla="*/ 4016711 w 5578765"/>
              <a:gd name="T13" fmla="*/ 0 h 4890673"/>
              <a:gd name="T14" fmla="*/ 4769844 w 5578765"/>
              <a:gd name="T15" fmla="*/ 0 h 4890673"/>
              <a:gd name="T16" fmla="*/ 5578765 w 5578765"/>
              <a:gd name="T17" fmla="*/ 0 h 4890673"/>
              <a:gd name="T18" fmla="*/ 5578765 w 5578765"/>
              <a:gd name="T19" fmla="*/ 698668 h 4890673"/>
              <a:gd name="T20" fmla="*/ 5578765 w 5578765"/>
              <a:gd name="T21" fmla="*/ 1397335 h 4890673"/>
              <a:gd name="T22" fmla="*/ 5578765 w 5578765"/>
              <a:gd name="T23" fmla="*/ 1998189 h 4890673"/>
              <a:gd name="T24" fmla="*/ 5578765 w 5578765"/>
              <a:gd name="T25" fmla="*/ 2794670 h 4890673"/>
              <a:gd name="T26" fmla="*/ 5578765 w 5578765"/>
              <a:gd name="T27" fmla="*/ 3493338 h 4890673"/>
              <a:gd name="T28" fmla="*/ 5578765 w 5578765"/>
              <a:gd name="T29" fmla="*/ 4289819 h 4890673"/>
              <a:gd name="T30" fmla="*/ 5578765 w 5578765"/>
              <a:gd name="T31" fmla="*/ 4890673 h 4890673"/>
              <a:gd name="T32" fmla="*/ 4937207 w 5578765"/>
              <a:gd name="T33" fmla="*/ 4890673 h 4890673"/>
              <a:gd name="T34" fmla="*/ 4295649 w 5578765"/>
              <a:gd name="T35" fmla="*/ 4890673 h 4890673"/>
              <a:gd name="T36" fmla="*/ 3542516 w 5578765"/>
              <a:gd name="T37" fmla="*/ 4890673 h 4890673"/>
              <a:gd name="T38" fmla="*/ 2845170 w 5578765"/>
              <a:gd name="T39" fmla="*/ 4890673 h 4890673"/>
              <a:gd name="T40" fmla="*/ 2036249 w 5578765"/>
              <a:gd name="T41" fmla="*/ 4890673 h 4890673"/>
              <a:gd name="T42" fmla="*/ 1227328 w 5578765"/>
              <a:gd name="T43" fmla="*/ 4890673 h 4890673"/>
              <a:gd name="T44" fmla="*/ 0 w 5578765"/>
              <a:gd name="T45" fmla="*/ 4890673 h 4890673"/>
              <a:gd name="T46" fmla="*/ 0 w 5578765"/>
              <a:gd name="T47" fmla="*/ 4143099 h 4890673"/>
              <a:gd name="T48" fmla="*/ 0 w 5578765"/>
              <a:gd name="T49" fmla="*/ 3395524 h 4890673"/>
              <a:gd name="T50" fmla="*/ 0 w 5578765"/>
              <a:gd name="T51" fmla="*/ 2696857 h 4890673"/>
              <a:gd name="T52" fmla="*/ 0 w 5578765"/>
              <a:gd name="T53" fmla="*/ 1998189 h 4890673"/>
              <a:gd name="T54" fmla="*/ 0 w 5578765"/>
              <a:gd name="T55" fmla="*/ 1299522 h 4890673"/>
              <a:gd name="T56" fmla="*/ 0 w 5578765"/>
              <a:gd name="T57" fmla="*/ 747574 h 4890673"/>
              <a:gd name="T58" fmla="*/ 0 w 5578765"/>
              <a:gd name="T59" fmla="*/ 0 h 4890673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5578765"/>
              <a:gd name="T91" fmla="*/ 0 h 4890673"/>
              <a:gd name="T92" fmla="*/ 5578765 w 5578765"/>
              <a:gd name="T93" fmla="*/ 4890673 h 4890673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5578765" h="4890673" fill="none" extrusionOk="0">
                <a:moveTo>
                  <a:pt x="0" y="0"/>
                </a:moveTo>
                <a:cubicBezTo>
                  <a:pt x="236821" y="-18108"/>
                  <a:pt x="352617" y="2608"/>
                  <a:pt x="529983" y="0"/>
                </a:cubicBezTo>
                <a:cubicBezTo>
                  <a:pt x="707349" y="-2608"/>
                  <a:pt x="1081482" y="-76"/>
                  <a:pt x="1283116" y="0"/>
                </a:cubicBezTo>
                <a:cubicBezTo>
                  <a:pt x="1484750" y="76"/>
                  <a:pt x="1723379" y="-19099"/>
                  <a:pt x="1924674" y="0"/>
                </a:cubicBezTo>
                <a:cubicBezTo>
                  <a:pt x="2125969" y="19099"/>
                  <a:pt x="2304870" y="18776"/>
                  <a:pt x="2622020" y="0"/>
                </a:cubicBezTo>
                <a:cubicBezTo>
                  <a:pt x="2939170" y="-18776"/>
                  <a:pt x="3165493" y="-25976"/>
                  <a:pt x="3430940" y="0"/>
                </a:cubicBezTo>
                <a:cubicBezTo>
                  <a:pt x="3696387" y="25976"/>
                  <a:pt x="3853761" y="-11183"/>
                  <a:pt x="4016711" y="0"/>
                </a:cubicBezTo>
                <a:cubicBezTo>
                  <a:pt x="4179661" y="11183"/>
                  <a:pt x="4565840" y="-18722"/>
                  <a:pt x="4769844" y="0"/>
                </a:cubicBezTo>
                <a:cubicBezTo>
                  <a:pt x="4973848" y="18722"/>
                  <a:pt x="5192431" y="-20916"/>
                  <a:pt x="5578765" y="0"/>
                </a:cubicBezTo>
                <a:cubicBezTo>
                  <a:pt x="5598147" y="261839"/>
                  <a:pt x="5548138" y="452971"/>
                  <a:pt x="5578765" y="698668"/>
                </a:cubicBezTo>
                <a:cubicBezTo>
                  <a:pt x="5609392" y="944365"/>
                  <a:pt x="5605522" y="1171041"/>
                  <a:pt x="5578765" y="1397335"/>
                </a:cubicBezTo>
                <a:cubicBezTo>
                  <a:pt x="5552008" y="1623629"/>
                  <a:pt x="5567925" y="1712605"/>
                  <a:pt x="5578765" y="1998189"/>
                </a:cubicBezTo>
                <a:cubicBezTo>
                  <a:pt x="5589605" y="2283773"/>
                  <a:pt x="5558243" y="2622920"/>
                  <a:pt x="5578765" y="2794670"/>
                </a:cubicBezTo>
                <a:cubicBezTo>
                  <a:pt x="5599287" y="2966420"/>
                  <a:pt x="5584721" y="3327978"/>
                  <a:pt x="5578765" y="3493338"/>
                </a:cubicBezTo>
                <a:cubicBezTo>
                  <a:pt x="5572809" y="3658698"/>
                  <a:pt x="5562396" y="4128587"/>
                  <a:pt x="5578765" y="4289819"/>
                </a:cubicBezTo>
                <a:cubicBezTo>
                  <a:pt x="5595134" y="4451051"/>
                  <a:pt x="5597450" y="4658533"/>
                  <a:pt x="5578765" y="4890673"/>
                </a:cubicBezTo>
                <a:cubicBezTo>
                  <a:pt x="5306026" y="4868401"/>
                  <a:pt x="5226781" y="4916552"/>
                  <a:pt x="4937207" y="4890673"/>
                </a:cubicBezTo>
                <a:cubicBezTo>
                  <a:pt x="4647633" y="4864794"/>
                  <a:pt x="4573431" y="4894167"/>
                  <a:pt x="4295649" y="4890673"/>
                </a:cubicBezTo>
                <a:cubicBezTo>
                  <a:pt x="4017867" y="4887179"/>
                  <a:pt x="3760826" y="4877859"/>
                  <a:pt x="3542516" y="4890673"/>
                </a:cubicBezTo>
                <a:cubicBezTo>
                  <a:pt x="3324206" y="4903487"/>
                  <a:pt x="3005355" y="4864762"/>
                  <a:pt x="2845170" y="4890673"/>
                </a:cubicBezTo>
                <a:cubicBezTo>
                  <a:pt x="2684985" y="4916584"/>
                  <a:pt x="2215793" y="4923112"/>
                  <a:pt x="2036249" y="4890673"/>
                </a:cubicBezTo>
                <a:cubicBezTo>
                  <a:pt x="1856705" y="4858234"/>
                  <a:pt x="1575301" y="4853837"/>
                  <a:pt x="1227328" y="4890673"/>
                </a:cubicBezTo>
                <a:cubicBezTo>
                  <a:pt x="879355" y="4927509"/>
                  <a:pt x="596080" y="4836409"/>
                  <a:pt x="0" y="4890673"/>
                </a:cubicBezTo>
                <a:cubicBezTo>
                  <a:pt x="7646" y="4596596"/>
                  <a:pt x="15567" y="4344200"/>
                  <a:pt x="0" y="4143099"/>
                </a:cubicBezTo>
                <a:cubicBezTo>
                  <a:pt x="-15567" y="3941998"/>
                  <a:pt x="-31386" y="3630573"/>
                  <a:pt x="0" y="3395524"/>
                </a:cubicBezTo>
                <a:cubicBezTo>
                  <a:pt x="31386" y="3160475"/>
                  <a:pt x="-17862" y="2941179"/>
                  <a:pt x="0" y="2696857"/>
                </a:cubicBezTo>
                <a:cubicBezTo>
                  <a:pt x="17862" y="2452535"/>
                  <a:pt x="-31086" y="2193098"/>
                  <a:pt x="0" y="1998189"/>
                </a:cubicBezTo>
                <a:cubicBezTo>
                  <a:pt x="31086" y="1803280"/>
                  <a:pt x="51" y="1626930"/>
                  <a:pt x="0" y="1299522"/>
                </a:cubicBezTo>
                <a:cubicBezTo>
                  <a:pt x="-51" y="972114"/>
                  <a:pt x="18042" y="1020767"/>
                  <a:pt x="0" y="747574"/>
                </a:cubicBezTo>
                <a:cubicBezTo>
                  <a:pt x="-18042" y="474381"/>
                  <a:pt x="-26753" y="227899"/>
                  <a:pt x="0" y="0"/>
                </a:cubicBezTo>
                <a:close/>
              </a:path>
              <a:path w="5578765" h="4890673" stroke="0" extrusionOk="0">
                <a:moveTo>
                  <a:pt x="0" y="0"/>
                </a:moveTo>
                <a:cubicBezTo>
                  <a:pt x="296788" y="-18237"/>
                  <a:pt x="392484" y="13135"/>
                  <a:pt x="641558" y="0"/>
                </a:cubicBezTo>
                <a:cubicBezTo>
                  <a:pt x="890632" y="-13135"/>
                  <a:pt x="1023630" y="-17234"/>
                  <a:pt x="1171541" y="0"/>
                </a:cubicBezTo>
                <a:cubicBezTo>
                  <a:pt x="1319452" y="17234"/>
                  <a:pt x="1725670" y="40322"/>
                  <a:pt x="1980462" y="0"/>
                </a:cubicBezTo>
                <a:cubicBezTo>
                  <a:pt x="2235254" y="-40322"/>
                  <a:pt x="2362446" y="7872"/>
                  <a:pt x="2622020" y="0"/>
                </a:cubicBezTo>
                <a:cubicBezTo>
                  <a:pt x="2881594" y="-7872"/>
                  <a:pt x="3082989" y="-27027"/>
                  <a:pt x="3263578" y="0"/>
                </a:cubicBezTo>
                <a:cubicBezTo>
                  <a:pt x="3444167" y="27027"/>
                  <a:pt x="3908492" y="33265"/>
                  <a:pt x="4072498" y="0"/>
                </a:cubicBezTo>
                <a:cubicBezTo>
                  <a:pt x="4236504" y="-33265"/>
                  <a:pt x="4460556" y="26946"/>
                  <a:pt x="4658269" y="0"/>
                </a:cubicBezTo>
                <a:cubicBezTo>
                  <a:pt x="4855982" y="-26946"/>
                  <a:pt x="5368689" y="44168"/>
                  <a:pt x="5578765" y="0"/>
                </a:cubicBezTo>
                <a:cubicBezTo>
                  <a:pt x="5543138" y="310965"/>
                  <a:pt x="5555644" y="587922"/>
                  <a:pt x="5578765" y="796481"/>
                </a:cubicBezTo>
                <a:cubicBezTo>
                  <a:pt x="5601886" y="1005040"/>
                  <a:pt x="5591428" y="1181904"/>
                  <a:pt x="5578765" y="1397335"/>
                </a:cubicBezTo>
                <a:cubicBezTo>
                  <a:pt x="5566102" y="1612766"/>
                  <a:pt x="5578785" y="1921543"/>
                  <a:pt x="5578765" y="2096003"/>
                </a:cubicBezTo>
                <a:cubicBezTo>
                  <a:pt x="5578745" y="2270463"/>
                  <a:pt x="5610770" y="2511106"/>
                  <a:pt x="5578765" y="2843577"/>
                </a:cubicBezTo>
                <a:cubicBezTo>
                  <a:pt x="5546760" y="3176048"/>
                  <a:pt x="5557069" y="3161972"/>
                  <a:pt x="5578765" y="3395524"/>
                </a:cubicBezTo>
                <a:cubicBezTo>
                  <a:pt x="5600461" y="3629076"/>
                  <a:pt x="5600131" y="3779684"/>
                  <a:pt x="5578765" y="4094192"/>
                </a:cubicBezTo>
                <a:cubicBezTo>
                  <a:pt x="5557399" y="4408700"/>
                  <a:pt x="5567534" y="4595256"/>
                  <a:pt x="5578765" y="4890673"/>
                </a:cubicBezTo>
                <a:cubicBezTo>
                  <a:pt x="5406098" y="4905786"/>
                  <a:pt x="5037735" y="4896820"/>
                  <a:pt x="4881419" y="4890673"/>
                </a:cubicBezTo>
                <a:cubicBezTo>
                  <a:pt x="4725103" y="4884526"/>
                  <a:pt x="4422915" y="4884005"/>
                  <a:pt x="4072498" y="4890673"/>
                </a:cubicBezTo>
                <a:cubicBezTo>
                  <a:pt x="3722081" y="4897341"/>
                  <a:pt x="3565817" y="4903568"/>
                  <a:pt x="3375153" y="4890673"/>
                </a:cubicBezTo>
                <a:cubicBezTo>
                  <a:pt x="3184489" y="4877778"/>
                  <a:pt x="2998035" y="4913981"/>
                  <a:pt x="2845170" y="4890673"/>
                </a:cubicBezTo>
                <a:cubicBezTo>
                  <a:pt x="2692305" y="4867365"/>
                  <a:pt x="2524992" y="4909294"/>
                  <a:pt x="2259400" y="4890673"/>
                </a:cubicBezTo>
                <a:cubicBezTo>
                  <a:pt x="1993808" y="4872053"/>
                  <a:pt x="1806077" y="4856527"/>
                  <a:pt x="1450479" y="4890673"/>
                </a:cubicBezTo>
                <a:cubicBezTo>
                  <a:pt x="1094881" y="4924819"/>
                  <a:pt x="1087539" y="4919470"/>
                  <a:pt x="753133" y="4890673"/>
                </a:cubicBezTo>
                <a:cubicBezTo>
                  <a:pt x="418727" y="4861876"/>
                  <a:pt x="325538" y="4890980"/>
                  <a:pt x="0" y="4890673"/>
                </a:cubicBezTo>
                <a:cubicBezTo>
                  <a:pt x="27079" y="4688480"/>
                  <a:pt x="19004" y="4507894"/>
                  <a:pt x="0" y="4192005"/>
                </a:cubicBezTo>
                <a:cubicBezTo>
                  <a:pt x="-19004" y="3876116"/>
                  <a:pt x="-15373" y="3889810"/>
                  <a:pt x="0" y="3640058"/>
                </a:cubicBezTo>
                <a:cubicBezTo>
                  <a:pt x="15373" y="3390306"/>
                  <a:pt x="17547" y="3278901"/>
                  <a:pt x="0" y="3088111"/>
                </a:cubicBezTo>
                <a:cubicBezTo>
                  <a:pt x="-17547" y="2897321"/>
                  <a:pt x="8590" y="2493135"/>
                  <a:pt x="0" y="2340536"/>
                </a:cubicBezTo>
                <a:cubicBezTo>
                  <a:pt x="-8590" y="2187937"/>
                  <a:pt x="7588" y="1938482"/>
                  <a:pt x="0" y="1739682"/>
                </a:cubicBezTo>
                <a:cubicBezTo>
                  <a:pt x="-7588" y="1540882"/>
                  <a:pt x="20310" y="1168478"/>
                  <a:pt x="0" y="943201"/>
                </a:cubicBezTo>
                <a:cubicBezTo>
                  <a:pt x="-20310" y="717924"/>
                  <a:pt x="24989" y="23204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algn="ctr">
              <a:buFont typeface="Arial" panose="020B0604020202020204" pitchFamily="34" charset="0"/>
              <a:buNone/>
            </a:pPr>
            <a:r>
              <a:rPr lang="en-US" altLang="en-US" sz="3600" b="1">
                <a:solidFill>
                  <a:srgbClr val="002060"/>
                </a:solidFill>
              </a:rPr>
              <a:t>Prinsip Pencegahan Cedera</a:t>
            </a:r>
            <a:r>
              <a:rPr lang="en-US" altLang="en-US" sz="3600" b="1"/>
              <a:t>:</a:t>
            </a:r>
          </a:p>
          <a:p>
            <a:pPr marL="609600" indent="-609600" algn="ctr">
              <a:buFont typeface="Arial" panose="020B0604020202020204" pitchFamily="34" charset="0"/>
              <a:buNone/>
            </a:pPr>
            <a:endParaRPr lang="en-US" altLang="en-US" sz="800" b="1"/>
          </a:p>
          <a:p>
            <a:pPr marL="609600" indent="-609600">
              <a:buFont typeface="Wingdings" panose="05000000000000000000" pitchFamily="2" charset="2"/>
              <a:buChar char="l"/>
            </a:pPr>
            <a:r>
              <a:rPr lang="en-US" altLang="en-US" sz="2800"/>
              <a:t>Skrining Kesehatan/ Pemeriksaan Prepartisipasi (PPE)</a:t>
            </a:r>
          </a:p>
          <a:p>
            <a:pPr marL="609600" indent="-609600">
              <a:buFont typeface="Wingdings" panose="05000000000000000000" pitchFamily="2" charset="2"/>
              <a:buChar char="l"/>
            </a:pPr>
            <a:r>
              <a:rPr lang="en-US" altLang="en-US" sz="2800" i="1"/>
              <a:t>Physical Conditioning &amp; Training </a:t>
            </a:r>
          </a:p>
          <a:p>
            <a:pPr marL="609600" indent="-609600">
              <a:buFont typeface="Wingdings" panose="05000000000000000000" pitchFamily="2" charset="2"/>
              <a:buChar char="l"/>
            </a:pPr>
            <a:r>
              <a:rPr lang="en-US" altLang="en-US" sz="2800"/>
              <a:t>Aspek Nutrisi</a:t>
            </a:r>
          </a:p>
          <a:p>
            <a:pPr marL="609600" indent="-609600">
              <a:buFont typeface="Wingdings" panose="05000000000000000000" pitchFamily="2" charset="2"/>
              <a:buChar char="l"/>
            </a:pPr>
            <a:r>
              <a:rPr lang="en-US" altLang="en-US" sz="2800"/>
              <a:t>Peralatan &amp; Fasilitas Latihan &amp; Lingkungan</a:t>
            </a:r>
          </a:p>
          <a:p>
            <a:pPr marL="609600" indent="-609600">
              <a:buFont typeface="Wingdings" panose="05000000000000000000" pitchFamily="2" charset="2"/>
              <a:buChar char="l"/>
            </a:pPr>
            <a:r>
              <a:rPr lang="en-US" altLang="en-US" sz="2800"/>
              <a:t>Aspek Psikologis</a:t>
            </a:r>
          </a:p>
        </p:txBody>
      </p:sp>
      <p:pic>
        <p:nvPicPr>
          <p:cNvPr id="12293" name="Picture 9" descr="circle3%20copy">
            <a:extLst>
              <a:ext uri="{FF2B5EF4-FFF2-40B4-BE49-F238E27FC236}">
                <a16:creationId xmlns:a16="http://schemas.microsoft.com/office/drawing/2014/main" xmlns="" id="{9453C3E9-99BF-5313-EE83-5D7376103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775" y="2424113"/>
            <a:ext cx="40386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2" name="Rectangle 10">
            <a:extLst>
              <a:ext uri="{FF2B5EF4-FFF2-40B4-BE49-F238E27FC236}">
                <a16:creationId xmlns:a16="http://schemas.microsoft.com/office/drawing/2014/main" xmlns="" id="{4C1F7CAE-5089-7147-8DA6-87AC1148C5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3600" y="1473200"/>
            <a:ext cx="4000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Langkah-langkah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Pencegahan Cedera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Content Placeholder 5" descr="Diagram, table, timeline&#10;&#10;Description automatically generated">
            <a:extLst>
              <a:ext uri="{FF2B5EF4-FFF2-40B4-BE49-F238E27FC236}">
                <a16:creationId xmlns:a16="http://schemas.microsoft.com/office/drawing/2014/main" xmlns="" id="{6921BF1F-9811-FC2B-0294-8539A955B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573088"/>
            <a:ext cx="10496550" cy="5051425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C8D56BA-3FF5-786C-848D-B026813D2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640AFF-C633-40E7-B293-4FF674D960B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44FFA3A-3F7A-9713-9B19-28AC6DEEFE94}"/>
              </a:ext>
            </a:extLst>
          </p:cNvPr>
          <p:cNvSpPr/>
          <p:nvPr/>
        </p:nvSpPr>
        <p:spPr>
          <a:xfrm>
            <a:off x="1352550" y="5392738"/>
            <a:ext cx="2844800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Meminimalkan</a:t>
            </a:r>
            <a:endParaRPr kumimoji="0" lang="en-US" sz="2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Faktor</a:t>
            </a: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risiko</a:t>
            </a: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cedera</a:t>
            </a:r>
            <a:endParaRPr kumimoji="0" lang="en-US" sz="2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6E2A7FE-6164-957F-FB64-78B60D3A15AA}"/>
              </a:ext>
            </a:extLst>
          </p:cNvPr>
          <p:cNvSpPr/>
          <p:nvPr/>
        </p:nvSpPr>
        <p:spPr>
          <a:xfrm>
            <a:off x="4673600" y="5480050"/>
            <a:ext cx="2844800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Penatalaksanaan</a:t>
            </a: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Cedera</a:t>
            </a:r>
            <a:endParaRPr kumimoji="0" lang="en-US" sz="2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708DE33-E72F-C5B2-2F3F-6FA78508B589}"/>
              </a:ext>
            </a:extLst>
          </p:cNvPr>
          <p:cNvSpPr/>
          <p:nvPr/>
        </p:nvSpPr>
        <p:spPr>
          <a:xfrm>
            <a:off x="8315325" y="5576888"/>
            <a:ext cx="28448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Rehabilitasi</a:t>
            </a: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Cedera</a:t>
            </a:r>
            <a:endParaRPr kumimoji="0" lang="en-US" sz="2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206072" y="1600199"/>
            <a:ext cx="5973791" cy="512642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70C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645" y="225532"/>
            <a:ext cx="10515600" cy="1325563"/>
          </a:xfrm>
        </p:spPr>
        <p:txBody>
          <a:bodyPr>
            <a:normAutofit/>
          </a:bodyPr>
          <a:lstStyle/>
          <a:p>
            <a:r>
              <a:rPr lang="en-US" sz="4800" dirty="0" err="1"/>
              <a:t>Identifikasi</a:t>
            </a:r>
            <a:r>
              <a:rPr lang="en-US" sz="4800" dirty="0"/>
              <a:t> </a:t>
            </a:r>
            <a:r>
              <a:rPr lang="en-US" sz="4800" dirty="0" err="1"/>
              <a:t>Cedera</a:t>
            </a:r>
            <a:r>
              <a:rPr lang="en-US" sz="4800" dirty="0"/>
              <a:t> </a:t>
            </a:r>
            <a:r>
              <a:rPr lang="en-US" sz="4800" dirty="0" err="1"/>
              <a:t>Olahraga</a:t>
            </a:r>
            <a:r>
              <a:rPr lang="en-US" sz="4800" dirty="0"/>
              <a:t> - </a:t>
            </a:r>
            <a:r>
              <a:rPr lang="en-US" sz="4800" dirty="0" err="1"/>
              <a:t>Akut</a:t>
            </a:r>
            <a:endParaRPr lang="en-US" sz="48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43AA2F5C-E1F9-C9B6-737D-8561AF10D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14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011" y="1600199"/>
            <a:ext cx="5021317" cy="5021317"/>
          </a:xfrm>
          <a:prstGeom prst="rect">
            <a:avLst/>
          </a:prstGeom>
        </p:spPr>
      </p:pic>
      <p:sp>
        <p:nvSpPr>
          <p:cNvPr id="5" name="Explosion 2 4"/>
          <p:cNvSpPr/>
          <p:nvPr/>
        </p:nvSpPr>
        <p:spPr>
          <a:xfrm>
            <a:off x="8134998" y="2693274"/>
            <a:ext cx="283779" cy="367862"/>
          </a:xfrm>
          <a:prstGeom prst="irregularSeal2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6821204" y="2577660"/>
            <a:ext cx="1455683" cy="599090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244652" y="2634152"/>
            <a:ext cx="1576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/>
              <a:t>Fraktur</a:t>
            </a:r>
            <a:endParaRPr lang="en-US" sz="2400" b="1" dirty="0"/>
          </a:p>
        </p:txBody>
      </p:sp>
      <p:sp>
        <p:nvSpPr>
          <p:cNvPr id="10" name="Explosion 2 9"/>
          <p:cNvSpPr/>
          <p:nvPr/>
        </p:nvSpPr>
        <p:spPr>
          <a:xfrm>
            <a:off x="7583208" y="4275080"/>
            <a:ext cx="283779" cy="367862"/>
          </a:xfrm>
          <a:prstGeom prst="irregularSeal2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6789676" y="4159466"/>
            <a:ext cx="935421" cy="599090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197357" y="4226468"/>
            <a:ext cx="1576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i="1" dirty="0"/>
              <a:t>Sprain</a:t>
            </a:r>
          </a:p>
        </p:txBody>
      </p:sp>
      <p:sp>
        <p:nvSpPr>
          <p:cNvPr id="13" name="Explosion 2 12"/>
          <p:cNvSpPr/>
          <p:nvPr/>
        </p:nvSpPr>
        <p:spPr>
          <a:xfrm>
            <a:off x="9122969" y="3267399"/>
            <a:ext cx="283779" cy="367862"/>
          </a:xfrm>
          <a:prstGeom prst="irregularSeal2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6821207" y="3151785"/>
            <a:ext cx="2443652" cy="599090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5255169" y="3208277"/>
            <a:ext cx="1576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i="1" dirty="0"/>
              <a:t>Strain</a:t>
            </a:r>
          </a:p>
        </p:txBody>
      </p:sp>
      <p:sp>
        <p:nvSpPr>
          <p:cNvPr id="16" name="Explosion 2 15"/>
          <p:cNvSpPr/>
          <p:nvPr/>
        </p:nvSpPr>
        <p:spPr>
          <a:xfrm>
            <a:off x="8141572" y="4504202"/>
            <a:ext cx="283779" cy="367862"/>
          </a:xfrm>
          <a:prstGeom prst="irregularSeal2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 rot="20228179">
            <a:off x="6835243" y="4837632"/>
            <a:ext cx="1360131" cy="599090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213120" y="5146118"/>
            <a:ext cx="1576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i="1" dirty="0"/>
              <a:t>Tear</a:t>
            </a:r>
          </a:p>
        </p:txBody>
      </p:sp>
      <p:sp>
        <p:nvSpPr>
          <p:cNvPr id="19" name="Explosion 2 18"/>
          <p:cNvSpPr/>
          <p:nvPr/>
        </p:nvSpPr>
        <p:spPr>
          <a:xfrm>
            <a:off x="8720944" y="2078418"/>
            <a:ext cx="283779" cy="367862"/>
          </a:xfrm>
          <a:prstGeom prst="irregularSeal2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Left Arrow 19"/>
          <p:cNvSpPr/>
          <p:nvPr/>
        </p:nvSpPr>
        <p:spPr>
          <a:xfrm>
            <a:off x="8911443" y="1974206"/>
            <a:ext cx="935421" cy="599090"/>
          </a:xfrm>
          <a:prstGeom prst="lef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9850807" y="2042919"/>
            <a:ext cx="1576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Kram</a:t>
            </a:r>
            <a:endParaRPr lang="en-US" sz="2400" b="1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3"/>
          <a:stretch/>
        </p:blipFill>
        <p:spPr>
          <a:xfrm>
            <a:off x="1394779" y="3531732"/>
            <a:ext cx="2331133" cy="308978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44"/>
          <a:stretch/>
        </p:blipFill>
        <p:spPr>
          <a:xfrm>
            <a:off x="1397861" y="1790205"/>
            <a:ext cx="2322801" cy="174307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560783" y="3143898"/>
            <a:ext cx="1991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Luka di </a:t>
            </a:r>
            <a:r>
              <a:rPr lang="en-US" sz="2400" b="1" dirty="0" err="1"/>
              <a:t>kulit</a:t>
            </a:r>
            <a:endParaRPr lang="en-US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693060" y="2539557"/>
            <a:ext cx="22581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Nyeri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Bengkak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Kemerahan</a:t>
            </a:r>
            <a:r>
              <a:rPr lang="en-US" sz="2800" b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 / </a:t>
            </a: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memar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Perubahan</a:t>
            </a:r>
            <a:r>
              <a:rPr lang="en-US" sz="2800" b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bentuk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65826" y="5666377"/>
            <a:ext cx="1576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/>
              <a:t>Dislokasi</a:t>
            </a:r>
            <a:endParaRPr lang="en-US" sz="2400" b="1" dirty="0"/>
          </a:p>
        </p:txBody>
      </p:sp>
      <p:sp>
        <p:nvSpPr>
          <p:cNvPr id="29" name="Bent Arrow 28"/>
          <p:cNvSpPr/>
          <p:nvPr/>
        </p:nvSpPr>
        <p:spPr>
          <a:xfrm rot="16200000" flipV="1">
            <a:off x="7261505" y="4571486"/>
            <a:ext cx="1005379" cy="1889223"/>
          </a:xfrm>
          <a:prstGeom prst="ben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9639279" y="1600199"/>
            <a:ext cx="2464678" cy="51264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9779834" y="2639388"/>
            <a:ext cx="24121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Nyeri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Ketegangan</a:t>
            </a:r>
            <a:r>
              <a:rPr lang="en-US" sz="28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otot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503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BF527D-1FE5-F08D-BE26-64CB877B6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Identifikasi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Akut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E323258-322F-2286-CCD1-EA1A9F6CAE2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8E3AFD17-F5D6-C983-BB7E-089999DB1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31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xmlns="" id="{B72EFB86-FB2C-9362-9B9A-4B24BD2C9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800" dirty="0"/>
              <a:t>Diagnosis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xmlns="" id="{9E939DB8-BE7D-6999-0999-60D13BE59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4050" y="1831975"/>
            <a:ext cx="8229600" cy="4525963"/>
          </a:xfrm>
        </p:spPr>
        <p:txBody>
          <a:bodyPr/>
          <a:lstStyle/>
          <a:p>
            <a:r>
              <a:rPr lang="en-US" altLang="en-US" dirty="0"/>
              <a:t>Anamnesis</a:t>
            </a:r>
          </a:p>
          <a:p>
            <a:r>
              <a:rPr lang="en-US" altLang="en-US" dirty="0" err="1"/>
              <a:t>Pemeriksaan</a:t>
            </a:r>
            <a:r>
              <a:rPr lang="en-US" altLang="en-US" dirty="0"/>
              <a:t> </a:t>
            </a:r>
            <a:r>
              <a:rPr lang="en-US" altLang="en-US" dirty="0" err="1"/>
              <a:t>Fisik</a:t>
            </a:r>
            <a:endParaRPr lang="en-US" altLang="en-US" dirty="0"/>
          </a:p>
          <a:p>
            <a:r>
              <a:rPr lang="en-US" altLang="en-US" dirty="0"/>
              <a:t>Special Test</a:t>
            </a:r>
          </a:p>
          <a:p>
            <a:r>
              <a:rPr lang="en-US" altLang="en-US" dirty="0">
                <a:solidFill>
                  <a:srgbClr val="0070C0"/>
                </a:solidFill>
              </a:rPr>
              <a:t>X-Ray</a:t>
            </a:r>
          </a:p>
          <a:p>
            <a:r>
              <a:rPr lang="en-US" altLang="en-US" dirty="0"/>
              <a:t>Musculoskeletal USG</a:t>
            </a:r>
          </a:p>
          <a:p>
            <a:r>
              <a:rPr lang="en-US" altLang="en-US" dirty="0">
                <a:solidFill>
                  <a:srgbClr val="0070C0"/>
                </a:solidFill>
              </a:rPr>
              <a:t>CT Scan</a:t>
            </a:r>
          </a:p>
          <a:p>
            <a:r>
              <a:rPr lang="en-US" altLang="en-US" dirty="0"/>
              <a:t>MRI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altLang="en-US" dirty="0"/>
          </a:p>
        </p:txBody>
      </p:sp>
      <p:pic>
        <p:nvPicPr>
          <p:cNvPr id="18436" name="Picture 2">
            <a:extLst>
              <a:ext uri="{FF2B5EF4-FFF2-40B4-BE49-F238E27FC236}">
                <a16:creationId xmlns:a16="http://schemas.microsoft.com/office/drawing/2014/main" xmlns="" id="{A393523E-1C08-6ED6-0A63-80EF69587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716338"/>
            <a:ext cx="3754438" cy="266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3">
            <a:extLst>
              <a:ext uri="{FF2B5EF4-FFF2-40B4-BE49-F238E27FC236}">
                <a16:creationId xmlns:a16="http://schemas.microsoft.com/office/drawing/2014/main" xmlns="" id="{ACE9E44D-6F85-0CA7-DD75-F03DD11DA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7" b="39220"/>
          <a:stretch>
            <a:fillRect/>
          </a:stretch>
        </p:blipFill>
        <p:spPr bwMode="auto">
          <a:xfrm>
            <a:off x="6527800" y="1916113"/>
            <a:ext cx="3594100" cy="124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A06069D-43EE-929C-5739-4E7CA12EE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518534-B05A-4178-AA36-9A528B7BAC4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893195"/>
      </p:ext>
    </p:extLst>
  </p:cSld>
  <p:clrMapOvr>
    <a:masterClrMapping/>
  </p:clrMapOvr>
  <p:transition spd="slow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22240"/>
          </a:xfrm>
        </p:spPr>
        <p:txBody>
          <a:bodyPr>
            <a:normAutofit/>
          </a:bodyPr>
          <a:lstStyle/>
          <a:p>
            <a:r>
              <a:rPr lang="en-US" sz="4800" dirty="0"/>
              <a:t>Primary Survey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17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99090" y="1755228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93838" y="2548755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93837" y="3379067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99092" y="4204128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8582" y="4997655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294192" y="1755228"/>
            <a:ext cx="4400050" cy="693682"/>
          </a:xfrm>
          <a:prstGeom prst="roundRect">
            <a:avLst/>
          </a:prstGeom>
          <a:noFill/>
          <a:ln w="57150">
            <a:solidFill>
              <a:srgbClr val="F6BFA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Logroll &amp; apply rigid neck collar if necessary</a:t>
            </a:r>
            <a:endParaRPr lang="en-US" sz="2000" dirty="0"/>
          </a:p>
        </p:txBody>
      </p:sp>
      <p:sp>
        <p:nvSpPr>
          <p:cNvPr id="11" name="Rounded Rectangle 10"/>
          <p:cNvSpPr/>
          <p:nvPr/>
        </p:nvSpPr>
        <p:spPr>
          <a:xfrm>
            <a:off x="1476705" y="1755228"/>
            <a:ext cx="5265682" cy="693682"/>
          </a:xfrm>
          <a:prstGeom prst="roundRect">
            <a:avLst/>
          </a:prstGeom>
          <a:noFill/>
          <a:ln w="57150">
            <a:solidFill>
              <a:srgbClr val="F6BFA4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Airway &amp; cervical spine control</a:t>
            </a:r>
          </a:p>
          <a:p>
            <a:r>
              <a:rPr lang="en-US" sz="2000" dirty="0"/>
              <a:t>Is the airway patent?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278428" y="3400096"/>
            <a:ext cx="4400050" cy="693682"/>
          </a:xfrm>
          <a:prstGeom prst="roundRect">
            <a:avLst/>
          </a:prstGeom>
          <a:noFill/>
          <a:ln w="38100">
            <a:solidFill>
              <a:srgbClr val="C4B2AC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Check for </a:t>
            </a:r>
            <a:r>
              <a:rPr lang="en-US" sz="2000" b="1" dirty="0" err="1"/>
              <a:t>abd</a:t>
            </a:r>
            <a:r>
              <a:rPr lang="en-US" sz="2000" b="1" dirty="0"/>
              <a:t>. / </a:t>
            </a:r>
            <a:r>
              <a:rPr lang="en-US" sz="2000" b="1" dirty="0" err="1"/>
              <a:t>musc</a:t>
            </a:r>
            <a:r>
              <a:rPr lang="en-US" sz="2000" b="1" dirty="0"/>
              <a:t>. Trauma as cause of occult blood loss</a:t>
            </a:r>
            <a:endParaRPr lang="en-US" sz="2000" dirty="0"/>
          </a:p>
        </p:txBody>
      </p:sp>
      <p:sp>
        <p:nvSpPr>
          <p:cNvPr id="14" name="Rounded Rectangle 13"/>
          <p:cNvSpPr/>
          <p:nvPr/>
        </p:nvSpPr>
        <p:spPr>
          <a:xfrm>
            <a:off x="1460941" y="2580289"/>
            <a:ext cx="5265682" cy="693682"/>
          </a:xfrm>
          <a:prstGeom prst="roundRect">
            <a:avLst/>
          </a:prstGeom>
          <a:noFill/>
          <a:ln w="38100">
            <a:solidFill>
              <a:srgbClr val="DEB1A7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Breathing</a:t>
            </a:r>
          </a:p>
          <a:p>
            <a:r>
              <a:rPr lang="en-US" sz="2000" dirty="0"/>
              <a:t>Is the patient breathing spontaneously?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455685" y="3405348"/>
            <a:ext cx="5265682" cy="693682"/>
          </a:xfrm>
          <a:prstGeom prst="roundRect">
            <a:avLst/>
          </a:prstGeom>
          <a:noFill/>
          <a:ln w="38100">
            <a:solidFill>
              <a:srgbClr val="C4B2AC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Circulation</a:t>
            </a:r>
          </a:p>
          <a:p>
            <a:r>
              <a:rPr lang="en-US" sz="2000" dirty="0"/>
              <a:t>Is the patient hemodynamically stable?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6650434" y="1894491"/>
            <a:ext cx="735724" cy="415155"/>
          </a:xfrm>
          <a:prstGeom prst="righ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7283687" y="4214648"/>
            <a:ext cx="4400050" cy="693682"/>
          </a:xfrm>
          <a:prstGeom prst="roundRect">
            <a:avLst/>
          </a:prstGeom>
          <a:noFill/>
          <a:ln w="38100">
            <a:solidFill>
              <a:srgbClr val="CDC2B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Assess for head injury, fracture, dislocation &amp; </a:t>
            </a:r>
            <a:r>
              <a:rPr lang="en-US" sz="2000" b="1" dirty="0" err="1"/>
              <a:t>neurovasc</a:t>
            </a:r>
            <a:r>
              <a:rPr lang="en-US" sz="2000" b="1" dirty="0"/>
              <a:t>. limb injury</a:t>
            </a:r>
            <a:endParaRPr lang="en-US" sz="2000" dirty="0"/>
          </a:p>
        </p:txBody>
      </p:sp>
      <p:sp>
        <p:nvSpPr>
          <p:cNvPr id="19" name="Rounded Rectangle 18"/>
          <p:cNvSpPr/>
          <p:nvPr/>
        </p:nvSpPr>
        <p:spPr>
          <a:xfrm>
            <a:off x="1460944" y="4219900"/>
            <a:ext cx="5265682" cy="693682"/>
          </a:xfrm>
          <a:prstGeom prst="roundRect">
            <a:avLst/>
          </a:prstGeom>
          <a:noFill/>
          <a:ln w="38100">
            <a:solidFill>
              <a:srgbClr val="CDC2B2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Disability</a:t>
            </a:r>
          </a:p>
          <a:p>
            <a:r>
              <a:rPr lang="en-US" sz="2000" dirty="0"/>
              <a:t>Neurologic injury? Significant </a:t>
            </a:r>
            <a:r>
              <a:rPr lang="en-US" sz="2000" dirty="0" err="1"/>
              <a:t>musc</a:t>
            </a:r>
            <a:r>
              <a:rPr lang="en-US" sz="2000" dirty="0"/>
              <a:t>. trauma?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6634670" y="3539359"/>
            <a:ext cx="735724" cy="415155"/>
          </a:xfrm>
          <a:prstGeom prst="righ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7278433" y="4997666"/>
            <a:ext cx="4400050" cy="693682"/>
          </a:xfrm>
          <a:prstGeom prst="roundRect">
            <a:avLst/>
          </a:prstGeom>
          <a:noFill/>
          <a:ln w="38100">
            <a:solidFill>
              <a:srgbClr val="E0DCBD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Check for heat-related illness &amp; cold injury</a:t>
            </a:r>
            <a:endParaRPr lang="en-US" sz="2000" dirty="0"/>
          </a:p>
        </p:txBody>
      </p:sp>
      <p:sp>
        <p:nvSpPr>
          <p:cNvPr id="22" name="Rounded Rectangle 21"/>
          <p:cNvSpPr/>
          <p:nvPr/>
        </p:nvSpPr>
        <p:spPr>
          <a:xfrm>
            <a:off x="1455690" y="5002918"/>
            <a:ext cx="5265682" cy="693682"/>
          </a:xfrm>
          <a:prstGeom prst="roundRect">
            <a:avLst/>
          </a:prstGeom>
          <a:noFill/>
          <a:ln w="38100">
            <a:solidFill>
              <a:srgbClr val="E0DCBD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Exposure &amp; environment</a:t>
            </a:r>
          </a:p>
          <a:p>
            <a:r>
              <a:rPr lang="en-US" sz="2000" dirty="0"/>
              <a:t>Is patient in a safe </a:t>
            </a:r>
            <a:r>
              <a:rPr lang="en-US" sz="2000" dirty="0" err="1"/>
              <a:t>env</a:t>
            </a:r>
            <a:r>
              <a:rPr lang="en-US" sz="2000" dirty="0"/>
              <a:t>. with controlled temp.?</a:t>
            </a:r>
          </a:p>
        </p:txBody>
      </p:sp>
      <p:sp>
        <p:nvSpPr>
          <p:cNvPr id="18" name="Right Arrow 17"/>
          <p:cNvSpPr/>
          <p:nvPr/>
        </p:nvSpPr>
        <p:spPr>
          <a:xfrm>
            <a:off x="6639929" y="4353911"/>
            <a:ext cx="735724" cy="415155"/>
          </a:xfrm>
          <a:prstGeom prst="righ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>
            <a:off x="6634675" y="5136929"/>
            <a:ext cx="735724" cy="415155"/>
          </a:xfrm>
          <a:prstGeom prst="righ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3770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Secondary Survey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72910" y="2015969"/>
            <a:ext cx="7182769" cy="599510"/>
          </a:xfrm>
        </p:spPr>
        <p:txBody>
          <a:bodyPr>
            <a:normAutofit/>
          </a:bodyPr>
          <a:lstStyle/>
          <a:p>
            <a:r>
              <a:rPr lang="en-US" sz="2800" b="1" i="1" dirty="0"/>
              <a:t>From head to toe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18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482" t="36322" r="46638" b="18774"/>
          <a:stretch/>
        </p:blipFill>
        <p:spPr>
          <a:xfrm>
            <a:off x="1097279" y="1966270"/>
            <a:ext cx="2564467" cy="4667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ight Arrow 9"/>
          <p:cNvSpPr/>
          <p:nvPr/>
        </p:nvSpPr>
        <p:spPr>
          <a:xfrm>
            <a:off x="3972910" y="2674465"/>
            <a:ext cx="557049" cy="409904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4677104" y="2546303"/>
            <a:ext cx="4771696" cy="666227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Pemeriksaan</a:t>
            </a:r>
            <a:r>
              <a:rPr lang="en-US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Muskuloskeletal</a:t>
            </a:r>
            <a:endParaRPr lang="en-US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62097" y="3414264"/>
            <a:ext cx="67686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/>
              <a:t>Look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 err="1"/>
              <a:t>Bengkak</a:t>
            </a:r>
            <a:endParaRPr lang="en-US" sz="20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Luka, </a:t>
            </a:r>
            <a:r>
              <a:rPr lang="en-US" sz="2000" dirty="0" err="1"/>
              <a:t>perdarahan</a:t>
            </a:r>
            <a:r>
              <a:rPr lang="en-US" sz="2000" dirty="0"/>
              <a:t>, hematoma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 err="1"/>
              <a:t>Deformitas</a:t>
            </a: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/>
              <a:t>Feel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 err="1"/>
              <a:t>Nyeri</a:t>
            </a:r>
            <a:r>
              <a:rPr lang="en-US" sz="2000" dirty="0"/>
              <a:t> </a:t>
            </a:r>
            <a:r>
              <a:rPr lang="en-US" sz="2000" dirty="0" err="1"/>
              <a:t>tekan</a:t>
            </a:r>
            <a:endParaRPr lang="en-US" sz="20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 err="1"/>
              <a:t>Suhu</a:t>
            </a:r>
            <a:r>
              <a:rPr lang="en-US" sz="2000" dirty="0"/>
              <a:t> </a:t>
            </a:r>
            <a:r>
              <a:rPr lang="en-US" sz="2000" dirty="0" err="1"/>
              <a:t>kulit</a:t>
            </a:r>
            <a:endParaRPr lang="en-US" sz="20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 err="1"/>
              <a:t>Denyut</a:t>
            </a:r>
            <a:r>
              <a:rPr lang="en-US" sz="2000" dirty="0"/>
              <a:t> </a:t>
            </a:r>
            <a:r>
              <a:rPr lang="en-US" sz="2000" dirty="0" err="1"/>
              <a:t>nadi</a:t>
            </a:r>
            <a:r>
              <a:rPr lang="en-US" sz="2000" dirty="0"/>
              <a:t> di area distal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/>
              <a:t>Move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err="1"/>
              <a:t>Rentang</a:t>
            </a:r>
            <a:r>
              <a:rPr lang="en-US" sz="2000" dirty="0"/>
              <a:t> </a:t>
            </a:r>
            <a:r>
              <a:rPr lang="en-US" sz="2000" dirty="0" err="1"/>
              <a:t>gerak</a:t>
            </a:r>
            <a:r>
              <a:rPr lang="en-US" sz="2000" dirty="0"/>
              <a:t> </a:t>
            </a:r>
            <a:r>
              <a:rPr lang="en-US" sz="2000" dirty="0" err="1"/>
              <a:t>sendi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117524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Patofisiologi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78F4145-B6DC-42B2-0287-782D719E9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19</a:t>
            </a:fld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20000"/>
          </a:blip>
          <a:srcRect/>
          <a:stretch>
            <a:fillRect/>
          </a:stretch>
        </p:blipFill>
        <p:spPr bwMode="auto">
          <a:xfrm>
            <a:off x="2209800" y="1594710"/>
            <a:ext cx="7620000" cy="4831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20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82262" y="2042549"/>
            <a:ext cx="9795641" cy="651641"/>
          </a:xfrm>
          <a:prstGeom prst="rect">
            <a:avLst/>
          </a:prstGeom>
          <a:gradFill>
            <a:gsLst>
              <a:gs pos="0">
                <a:schemeClr val="accent1">
                  <a:tint val="65000"/>
                  <a:shade val="92000"/>
                  <a:satMod val="130000"/>
                  <a:alpha val="30000"/>
                </a:schemeClr>
              </a:gs>
              <a:gs pos="45000">
                <a:schemeClr val="accent1">
                  <a:tint val="60000"/>
                  <a:shade val="99000"/>
                  <a:satMod val="120000"/>
                  <a:alpha val="30000"/>
                </a:schemeClr>
              </a:gs>
              <a:gs pos="100000">
                <a:schemeClr val="accent1">
                  <a:tint val="55000"/>
                  <a:satMod val="140000"/>
                  <a:alpha val="30000"/>
                </a:schemeClr>
              </a:gs>
            </a:gsLst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Observasi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mekanisme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cedera</a:t>
            </a:r>
            <a:endParaRPr lang="en-US" sz="28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87521" y="2825568"/>
            <a:ext cx="9795641" cy="651641"/>
          </a:xfrm>
          <a:prstGeom prst="rect">
            <a:avLst/>
          </a:prstGeom>
          <a:gradFill>
            <a:gsLst>
              <a:gs pos="0">
                <a:schemeClr val="accent1">
                  <a:tint val="65000"/>
                  <a:shade val="92000"/>
                  <a:satMod val="130000"/>
                  <a:alpha val="30000"/>
                </a:schemeClr>
              </a:gs>
              <a:gs pos="45000">
                <a:schemeClr val="accent1">
                  <a:tint val="60000"/>
                  <a:shade val="99000"/>
                  <a:satMod val="120000"/>
                  <a:alpha val="30000"/>
                </a:schemeClr>
              </a:gs>
              <a:gs pos="100000">
                <a:schemeClr val="accent1">
                  <a:tint val="55000"/>
                  <a:satMod val="140000"/>
                  <a:alpha val="30000"/>
                </a:schemeClr>
              </a:gs>
            </a:gsLst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Lengkapi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proteksi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diri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sebelum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memasuki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lapangan</a:t>
            </a:r>
            <a:endParaRPr lang="en-US" sz="28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5623034" y="3608587"/>
            <a:ext cx="1019503" cy="578069"/>
          </a:xfrm>
          <a:prstGeom prst="downArrow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303289" y="4302270"/>
            <a:ext cx="9795641" cy="651641"/>
          </a:xfrm>
          <a:prstGeom prst="rect">
            <a:avLst/>
          </a:prstGeom>
          <a:gradFill>
            <a:gsLst>
              <a:gs pos="0">
                <a:schemeClr val="accent2">
                  <a:tint val="65000"/>
                  <a:shade val="92000"/>
                  <a:satMod val="130000"/>
                  <a:alpha val="60000"/>
                </a:schemeClr>
              </a:gs>
              <a:gs pos="45000">
                <a:schemeClr val="accent2">
                  <a:tint val="60000"/>
                  <a:shade val="99000"/>
                  <a:satMod val="120000"/>
                  <a:alpha val="60000"/>
                </a:schemeClr>
              </a:gs>
              <a:gs pos="100000">
                <a:schemeClr val="accent2">
                  <a:tint val="55000"/>
                  <a:satMod val="140000"/>
                  <a:alpha val="60000"/>
                </a:schemeClr>
              </a:gs>
            </a:gsLst>
          </a:gra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Kebutuhan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yang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perlu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dibawa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ke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dalam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lapangan</a:t>
            </a:r>
            <a:endParaRPr lang="en-US" sz="28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08545" y="5085290"/>
            <a:ext cx="9795641" cy="651641"/>
          </a:xfrm>
          <a:prstGeom prst="rect">
            <a:avLst/>
          </a:prstGeom>
          <a:gradFill>
            <a:gsLst>
              <a:gs pos="0">
                <a:schemeClr val="accent2">
                  <a:tint val="65000"/>
                  <a:shade val="92000"/>
                  <a:satMod val="130000"/>
                  <a:alpha val="60000"/>
                </a:schemeClr>
              </a:gs>
              <a:gs pos="45000">
                <a:schemeClr val="accent2">
                  <a:tint val="60000"/>
                  <a:shade val="99000"/>
                  <a:satMod val="120000"/>
                  <a:alpha val="60000"/>
                </a:schemeClr>
              </a:gs>
              <a:gs pos="100000">
                <a:schemeClr val="accent2">
                  <a:tint val="55000"/>
                  <a:satMod val="140000"/>
                  <a:alpha val="60000"/>
                </a:schemeClr>
              </a:gs>
            </a:gsLst>
          </a:gra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Izin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masuk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ke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lapangan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901630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BF527D-1FE5-F08D-BE26-64CB877B6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Akut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E323258-322F-2286-CCD1-EA1A9F6CAE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8597394"/>
              </p:ext>
            </p:extLst>
          </p:nvPr>
        </p:nvGraphicFramePr>
        <p:xfrm>
          <a:off x="7400260" y="2354311"/>
          <a:ext cx="4311502" cy="37381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xmlns="" id="{6A5EF35B-D5D1-DECC-9135-AE0D09FA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21</a:t>
            </a:fld>
            <a:endParaRPr lang="en-US"/>
          </a:p>
        </p:txBody>
      </p:sp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7A66ED29-C6F3-FD3F-9D77-A7E5DB75F264}"/>
              </a:ext>
            </a:extLst>
          </p:cNvPr>
          <p:cNvSpPr/>
          <p:nvPr/>
        </p:nvSpPr>
        <p:spPr>
          <a:xfrm>
            <a:off x="971234" y="2308123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</a:p>
        </p:txBody>
      </p:sp>
      <p:sp>
        <p:nvSpPr>
          <p:cNvPr id="5" name="Rounded Rectangle 5">
            <a:extLst>
              <a:ext uri="{FF2B5EF4-FFF2-40B4-BE49-F238E27FC236}">
                <a16:creationId xmlns:a16="http://schemas.microsoft.com/office/drawing/2014/main" xmlns="" id="{3F70A876-A0BC-5470-E646-D15B6D48442F}"/>
              </a:ext>
            </a:extLst>
          </p:cNvPr>
          <p:cNvSpPr/>
          <p:nvPr/>
        </p:nvSpPr>
        <p:spPr>
          <a:xfrm>
            <a:off x="965982" y="3101650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xmlns="" id="{0A2E449D-0F47-5DD7-49C4-25A33F60D8D0}"/>
              </a:ext>
            </a:extLst>
          </p:cNvPr>
          <p:cNvSpPr/>
          <p:nvPr/>
        </p:nvSpPr>
        <p:spPr>
          <a:xfrm>
            <a:off x="965981" y="3931962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</a:p>
        </p:txBody>
      </p:sp>
      <p:sp>
        <p:nvSpPr>
          <p:cNvPr id="7" name="Rounded Rectangle 7">
            <a:extLst>
              <a:ext uri="{FF2B5EF4-FFF2-40B4-BE49-F238E27FC236}">
                <a16:creationId xmlns:a16="http://schemas.microsoft.com/office/drawing/2014/main" xmlns="" id="{8BE06FA4-7F28-F9B8-BB06-476DB49F9B6E}"/>
              </a:ext>
            </a:extLst>
          </p:cNvPr>
          <p:cNvSpPr/>
          <p:nvPr/>
        </p:nvSpPr>
        <p:spPr>
          <a:xfrm>
            <a:off x="971236" y="4757023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</a:p>
        </p:txBody>
      </p:sp>
      <p:sp>
        <p:nvSpPr>
          <p:cNvPr id="8" name="Rounded Rectangle 8">
            <a:extLst>
              <a:ext uri="{FF2B5EF4-FFF2-40B4-BE49-F238E27FC236}">
                <a16:creationId xmlns:a16="http://schemas.microsoft.com/office/drawing/2014/main" xmlns="" id="{8DAD7F65-8FF9-D35B-C227-ED3E245441C0}"/>
              </a:ext>
            </a:extLst>
          </p:cNvPr>
          <p:cNvSpPr/>
          <p:nvPr/>
        </p:nvSpPr>
        <p:spPr>
          <a:xfrm>
            <a:off x="960726" y="5550550"/>
            <a:ext cx="756744" cy="693682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</a:p>
        </p:txBody>
      </p:sp>
      <p:sp>
        <p:nvSpPr>
          <p:cNvPr id="9" name="Rounded Rectangle 10">
            <a:extLst>
              <a:ext uri="{FF2B5EF4-FFF2-40B4-BE49-F238E27FC236}">
                <a16:creationId xmlns:a16="http://schemas.microsoft.com/office/drawing/2014/main" xmlns="" id="{97EC15D1-52C9-796A-BCA0-8DC3BDB15FFC}"/>
              </a:ext>
            </a:extLst>
          </p:cNvPr>
          <p:cNvSpPr/>
          <p:nvPr/>
        </p:nvSpPr>
        <p:spPr>
          <a:xfrm>
            <a:off x="1848849" y="2308123"/>
            <a:ext cx="5265682" cy="693682"/>
          </a:xfrm>
          <a:prstGeom prst="roundRect">
            <a:avLst/>
          </a:prstGeom>
          <a:noFill/>
          <a:ln w="57150">
            <a:solidFill>
              <a:srgbClr val="F6BFA4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Airway &amp; cervical spine control</a:t>
            </a:r>
          </a:p>
          <a:p>
            <a:r>
              <a:rPr lang="en-US" sz="2000" dirty="0"/>
              <a:t>Is the airway patent?</a:t>
            </a:r>
          </a:p>
        </p:txBody>
      </p:sp>
      <p:sp>
        <p:nvSpPr>
          <p:cNvPr id="10" name="Rounded Rectangle 13">
            <a:extLst>
              <a:ext uri="{FF2B5EF4-FFF2-40B4-BE49-F238E27FC236}">
                <a16:creationId xmlns:a16="http://schemas.microsoft.com/office/drawing/2014/main" xmlns="" id="{9D142824-42EB-3674-B9AC-3E0D56B23D70}"/>
              </a:ext>
            </a:extLst>
          </p:cNvPr>
          <p:cNvSpPr/>
          <p:nvPr/>
        </p:nvSpPr>
        <p:spPr>
          <a:xfrm>
            <a:off x="1833085" y="3133184"/>
            <a:ext cx="5265682" cy="693682"/>
          </a:xfrm>
          <a:prstGeom prst="roundRect">
            <a:avLst/>
          </a:prstGeom>
          <a:noFill/>
          <a:ln w="38100">
            <a:solidFill>
              <a:srgbClr val="DEB1A7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Breathing</a:t>
            </a:r>
          </a:p>
          <a:p>
            <a:r>
              <a:rPr lang="en-US" sz="2000" dirty="0"/>
              <a:t>Is the patient breathing spontaneously?</a:t>
            </a:r>
          </a:p>
        </p:txBody>
      </p:sp>
      <p:sp>
        <p:nvSpPr>
          <p:cNvPr id="11" name="Rounded Rectangle 15">
            <a:extLst>
              <a:ext uri="{FF2B5EF4-FFF2-40B4-BE49-F238E27FC236}">
                <a16:creationId xmlns:a16="http://schemas.microsoft.com/office/drawing/2014/main" xmlns="" id="{A4B990D0-1375-33F1-4A82-230E61E35332}"/>
              </a:ext>
            </a:extLst>
          </p:cNvPr>
          <p:cNvSpPr/>
          <p:nvPr/>
        </p:nvSpPr>
        <p:spPr>
          <a:xfrm>
            <a:off x="1827829" y="3958243"/>
            <a:ext cx="5265682" cy="693682"/>
          </a:xfrm>
          <a:prstGeom prst="roundRect">
            <a:avLst/>
          </a:prstGeom>
          <a:noFill/>
          <a:ln w="38100">
            <a:solidFill>
              <a:srgbClr val="C4B2AC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Circulation</a:t>
            </a:r>
          </a:p>
          <a:p>
            <a:r>
              <a:rPr lang="en-US" sz="2000" dirty="0"/>
              <a:t>Is the patient hemodynamically stable?</a:t>
            </a:r>
          </a:p>
        </p:txBody>
      </p:sp>
      <p:sp>
        <p:nvSpPr>
          <p:cNvPr id="12" name="Rounded Rectangle 18">
            <a:extLst>
              <a:ext uri="{FF2B5EF4-FFF2-40B4-BE49-F238E27FC236}">
                <a16:creationId xmlns:a16="http://schemas.microsoft.com/office/drawing/2014/main" xmlns="" id="{E023B658-7F81-4FC3-122B-E38B56BC49EB}"/>
              </a:ext>
            </a:extLst>
          </p:cNvPr>
          <p:cNvSpPr/>
          <p:nvPr/>
        </p:nvSpPr>
        <p:spPr>
          <a:xfrm>
            <a:off x="1833088" y="4772795"/>
            <a:ext cx="5265682" cy="693682"/>
          </a:xfrm>
          <a:prstGeom prst="roundRect">
            <a:avLst/>
          </a:prstGeom>
          <a:noFill/>
          <a:ln w="38100">
            <a:solidFill>
              <a:srgbClr val="CDC2B2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Disability</a:t>
            </a:r>
          </a:p>
          <a:p>
            <a:r>
              <a:rPr lang="en-US" sz="2000" dirty="0"/>
              <a:t>Neurologic injury? Significant </a:t>
            </a:r>
            <a:r>
              <a:rPr lang="en-US" sz="2000" dirty="0" err="1"/>
              <a:t>musc</a:t>
            </a:r>
            <a:r>
              <a:rPr lang="en-US" sz="2000" dirty="0"/>
              <a:t>. trauma?</a:t>
            </a:r>
          </a:p>
        </p:txBody>
      </p:sp>
      <p:sp>
        <p:nvSpPr>
          <p:cNvPr id="13" name="Rounded Rectangle 21">
            <a:extLst>
              <a:ext uri="{FF2B5EF4-FFF2-40B4-BE49-F238E27FC236}">
                <a16:creationId xmlns:a16="http://schemas.microsoft.com/office/drawing/2014/main" xmlns="" id="{40F5B103-3FED-5DBD-3C7A-FABA8EC35D05}"/>
              </a:ext>
            </a:extLst>
          </p:cNvPr>
          <p:cNvSpPr/>
          <p:nvPr/>
        </p:nvSpPr>
        <p:spPr>
          <a:xfrm>
            <a:off x="1827834" y="5555813"/>
            <a:ext cx="5265682" cy="693682"/>
          </a:xfrm>
          <a:prstGeom prst="roundRect">
            <a:avLst/>
          </a:prstGeom>
          <a:noFill/>
          <a:ln w="38100">
            <a:solidFill>
              <a:srgbClr val="E0DCBD"/>
            </a:solidFill>
          </a:ln>
          <a:effectLst>
            <a:outerShdw blurRad="254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Exposure &amp; environment</a:t>
            </a:r>
          </a:p>
          <a:p>
            <a:r>
              <a:rPr lang="en-US" sz="2000" dirty="0"/>
              <a:t>Is patient in a safe </a:t>
            </a:r>
            <a:r>
              <a:rPr lang="en-US" sz="2000" dirty="0" err="1"/>
              <a:t>env</a:t>
            </a:r>
            <a:r>
              <a:rPr lang="en-US" sz="2000" dirty="0"/>
              <a:t>. with controlled temp.?</a:t>
            </a:r>
          </a:p>
        </p:txBody>
      </p:sp>
    </p:spTree>
    <p:extLst>
      <p:ext uri="{BB962C8B-B14F-4D97-AF65-F5344CB8AC3E}">
        <p14:creationId xmlns:p14="http://schemas.microsoft.com/office/powerpoint/2010/main" val="242393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960" y="3481723"/>
            <a:ext cx="1064080" cy="1039141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FB980E89-4B28-CDFC-5240-65DDCDD5B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22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951" y="-161925"/>
            <a:ext cx="6858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92469" y="662152"/>
            <a:ext cx="1005840" cy="1005840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1508238" y="2275488"/>
            <a:ext cx="1005840" cy="1005840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513496" y="3773210"/>
            <a:ext cx="1005840" cy="1005840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08244" y="5365525"/>
            <a:ext cx="1005840" cy="1005840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31004" y="683175"/>
            <a:ext cx="3761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S</a:t>
            </a:r>
            <a:r>
              <a:rPr lang="en-US" sz="2400" dirty="0"/>
              <a:t>top the injured person from moving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46769" y="2254470"/>
            <a:ext cx="41429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T</a:t>
            </a:r>
            <a:r>
              <a:rPr lang="en-US" sz="2400" dirty="0"/>
              <a:t>alk, ask questions : what happened? Where does it hurt?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41511" y="3804745"/>
            <a:ext cx="41429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O</a:t>
            </a:r>
            <a:r>
              <a:rPr lang="en-US" sz="2400" dirty="0"/>
              <a:t>bserve : swelling, bruising, deformity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36565" y="5391879"/>
            <a:ext cx="4184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P</a:t>
            </a:r>
            <a:r>
              <a:rPr lang="en-US" sz="2400" dirty="0"/>
              <a:t>revent further injury</a:t>
            </a:r>
          </a:p>
        </p:txBody>
      </p:sp>
    </p:spTree>
    <p:extLst>
      <p:ext uri="{BB962C8B-B14F-4D97-AF65-F5344CB8AC3E}">
        <p14:creationId xmlns:p14="http://schemas.microsoft.com/office/powerpoint/2010/main" val="73563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0907" y="212788"/>
            <a:ext cx="8383385" cy="1046007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Akut</a:t>
            </a:r>
            <a:r>
              <a:rPr lang="en-US" dirty="0"/>
              <a:t> </a:t>
            </a:r>
            <a:r>
              <a:rPr lang="en-US" dirty="0" err="1"/>
              <a:t>Muskuloskeletal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D8D8D8"/>
              </a:clrFrom>
              <a:clrTo>
                <a:srgbClr val="D8D8D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280" y="1435331"/>
            <a:ext cx="6226640" cy="531034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522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Alur</a:t>
            </a:r>
            <a:r>
              <a:rPr lang="en-US" sz="4800" dirty="0"/>
              <a:t> </a:t>
            </a:r>
            <a:r>
              <a:rPr lang="en-US" sz="4800" dirty="0" err="1"/>
              <a:t>Penanganan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3309" t="17758" r="33518" b="9152"/>
          <a:stretch/>
        </p:blipFill>
        <p:spPr>
          <a:xfrm>
            <a:off x="5444358" y="87501"/>
            <a:ext cx="5402318" cy="6695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D07F5C0-C6EA-90D4-3F8F-A5964A35FCA6}"/>
              </a:ext>
            </a:extLst>
          </p:cNvPr>
          <p:cNvSpPr/>
          <p:nvPr/>
        </p:nvSpPr>
        <p:spPr>
          <a:xfrm>
            <a:off x="8935278" y="3528391"/>
            <a:ext cx="1808922" cy="161013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D8DF287-42FE-0473-7A35-2AF6F79A9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54" y="3351545"/>
            <a:ext cx="5206435" cy="346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9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Akut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Evolusi</a:t>
            </a:r>
            <a:r>
              <a:rPr lang="en-US" dirty="0"/>
              <a:t> “</a:t>
            </a:r>
            <a:r>
              <a:rPr lang="en-US" i="1" dirty="0"/>
              <a:t>RICE</a:t>
            </a:r>
            <a:r>
              <a:rPr lang="en-US" dirty="0"/>
              <a:t>”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9913682"/>
              </p:ext>
            </p:extLst>
          </p:nvPr>
        </p:nvGraphicFramePr>
        <p:xfrm>
          <a:off x="1096963" y="2109713"/>
          <a:ext cx="10058400" cy="4429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1352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Akut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Optimal Loading </a:t>
            </a:r>
            <a:r>
              <a:rPr lang="en-US" dirty="0"/>
              <a:t>??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297" y="6462252"/>
            <a:ext cx="11025351" cy="503419"/>
          </a:xfrm>
        </p:spPr>
        <p:txBody>
          <a:bodyPr>
            <a:noAutofit/>
          </a:bodyPr>
          <a:lstStyle/>
          <a:p>
            <a:r>
              <a:rPr lang="en-US" sz="2800" b="1" i="1" dirty="0"/>
              <a:t>“the load applied to structures that maximizes physiological adaptation”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26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9224" t="17011" r="19224" b="30422"/>
          <a:stretch/>
        </p:blipFill>
        <p:spPr>
          <a:xfrm>
            <a:off x="1881352" y="1939636"/>
            <a:ext cx="8916225" cy="44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2712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38558" y="2044263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I</a:t>
            </a:r>
          </a:p>
        </p:txBody>
      </p:sp>
      <p:sp>
        <p:nvSpPr>
          <p:cNvPr id="8" name="Rectangle 7"/>
          <p:cNvSpPr/>
          <p:nvPr/>
        </p:nvSpPr>
        <p:spPr>
          <a:xfrm>
            <a:off x="3216170" y="3237189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083272" y="4419597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10914" y="2326462"/>
            <a:ext cx="85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78013" y="3529896"/>
            <a:ext cx="2406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OMPRESSION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24095" y="4712304"/>
            <a:ext cx="2406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LEVATION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3794238" y="2388383"/>
            <a:ext cx="562303" cy="430924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608787" y="2010798"/>
            <a:ext cx="5870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Crushed ice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i="1" dirty="0"/>
              <a:t>ice cubes</a:t>
            </a:r>
          </a:p>
        </p:txBody>
      </p:sp>
      <p:pic>
        <p:nvPicPr>
          <p:cNvPr id="19" name="Picture 18" descr="http://www.sports-injury-info.com/image-files/ice-pack.jpg"/>
          <p:cNvPicPr/>
          <p:nvPr/>
        </p:nvPicPr>
        <p:blipFill rotWithShape="1">
          <a:blip r:embed="rId2" cstate="print"/>
          <a:srcRect b="7921"/>
          <a:stretch/>
        </p:blipFill>
        <p:spPr bwMode="auto">
          <a:xfrm>
            <a:off x="8457772" y="1731697"/>
            <a:ext cx="3070260" cy="2687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3" name="Elbow Connector 2"/>
          <p:cNvCxnSpPr>
            <a:stCxn id="17" idx="3"/>
            <a:endCxn id="18" idx="1"/>
          </p:cNvCxnSpPr>
          <p:nvPr/>
        </p:nvCxnSpPr>
        <p:spPr>
          <a:xfrm flipV="1">
            <a:off x="4356541" y="2241631"/>
            <a:ext cx="252246" cy="362214"/>
          </a:xfrm>
          <a:prstGeom prst="bentConnector3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614042" y="2709736"/>
            <a:ext cx="5870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@ 15 </a:t>
            </a:r>
            <a:r>
              <a:rPr lang="en-US" sz="2400" dirty="0" err="1"/>
              <a:t>menit</a:t>
            </a:r>
            <a:r>
              <a:rPr lang="en-US" sz="2400" dirty="0"/>
              <a:t> </a:t>
            </a:r>
            <a:r>
              <a:rPr lang="en-US" sz="2400" dirty="0">
                <a:sym typeface="Wingdings" panose="05000000000000000000" pitchFamily="2" charset="2"/>
              </a:rPr>
              <a:t> </a:t>
            </a:r>
            <a:r>
              <a:rPr lang="en-US" sz="2400" dirty="0" err="1">
                <a:sym typeface="Wingdings" panose="05000000000000000000" pitchFamily="2" charset="2"/>
              </a:rPr>
              <a:t>tiap</a:t>
            </a:r>
            <a:r>
              <a:rPr lang="en-US" sz="2400" dirty="0">
                <a:sym typeface="Wingdings" panose="05000000000000000000" pitchFamily="2" charset="2"/>
              </a:rPr>
              <a:t> 4 jam</a:t>
            </a:r>
            <a:endParaRPr lang="en-US" sz="2400" dirty="0"/>
          </a:p>
        </p:txBody>
      </p:sp>
      <p:cxnSp>
        <p:nvCxnSpPr>
          <p:cNvPr id="21" name="Elbow Connector 20"/>
          <p:cNvCxnSpPr>
            <a:stCxn id="17" idx="3"/>
            <a:endCxn id="20" idx="1"/>
          </p:cNvCxnSpPr>
          <p:nvPr/>
        </p:nvCxnSpPr>
        <p:spPr>
          <a:xfrm>
            <a:off x="4356541" y="2603845"/>
            <a:ext cx="257501" cy="336724"/>
          </a:xfrm>
          <a:prstGeom prst="bentConnector3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BB40D5-1E48-8216-64C9-EF5F6F5CC4D8}"/>
              </a:ext>
            </a:extLst>
          </p:cNvPr>
          <p:cNvSpPr txBox="1">
            <a:spLocks/>
          </p:cNvSpPr>
          <p:nvPr/>
        </p:nvSpPr>
        <p:spPr>
          <a:xfrm>
            <a:off x="546395" y="477841"/>
            <a:ext cx="11099209" cy="914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Akut</a:t>
            </a:r>
            <a:endParaRPr lang="en-US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C708853-0DE2-A83A-EEBA-AB01BA484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4610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17535" y="2044263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I</a:t>
            </a:r>
          </a:p>
        </p:txBody>
      </p:sp>
      <p:sp>
        <p:nvSpPr>
          <p:cNvPr id="8" name="Rectangle 7"/>
          <p:cNvSpPr/>
          <p:nvPr/>
        </p:nvSpPr>
        <p:spPr>
          <a:xfrm>
            <a:off x="3195147" y="3237189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062249" y="4419597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89891" y="2326462"/>
            <a:ext cx="85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56990" y="3529896"/>
            <a:ext cx="2406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OMPRESSION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03072" y="4712304"/>
            <a:ext cx="2406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LEVATION</a:t>
            </a:r>
          </a:p>
        </p:txBody>
      </p:sp>
      <p:pic>
        <p:nvPicPr>
          <p:cNvPr id="16" name="Picture 15" descr="http://aa.wrs.yahoo.com/_ylt=A0S0zvnIA6xLqXAAEwPWQwx./SIG=137ke1nkq/EXP=1269650760/**http%3a/www.irun-uk.co.uk/users/24455/images/RICE%2520soft%2520tissue%2520injury.jpg"/>
          <p:cNvPicPr/>
          <p:nvPr/>
        </p:nvPicPr>
        <p:blipFill>
          <a:blip r:embed="rId2" cstate="print"/>
          <a:srcRect l="7512" t="2500" r="5293" b="5455"/>
          <a:stretch>
            <a:fillRect/>
          </a:stretch>
        </p:blipFill>
        <p:spPr bwMode="auto">
          <a:xfrm>
            <a:off x="9716813" y="922838"/>
            <a:ext cx="2180902" cy="3001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ight Arrow 16"/>
          <p:cNvSpPr/>
          <p:nvPr/>
        </p:nvSpPr>
        <p:spPr>
          <a:xfrm>
            <a:off x="6379780" y="3583244"/>
            <a:ext cx="562303" cy="430924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7194329" y="3205659"/>
            <a:ext cx="4787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Saat</a:t>
            </a:r>
            <a:r>
              <a:rPr lang="en-US" sz="2400" dirty="0"/>
              <a:t> </a:t>
            </a:r>
            <a:r>
              <a:rPr lang="en-US" sz="2400" dirty="0" err="1"/>
              <a:t>kompres</a:t>
            </a:r>
            <a:r>
              <a:rPr lang="en-US" sz="2400" dirty="0"/>
              <a:t> </a:t>
            </a:r>
            <a:r>
              <a:rPr lang="en-US" sz="2400" dirty="0" err="1"/>
              <a:t>es</a:t>
            </a:r>
            <a:endParaRPr lang="en-US" sz="2400" dirty="0"/>
          </a:p>
        </p:txBody>
      </p:sp>
      <p:cxnSp>
        <p:nvCxnSpPr>
          <p:cNvPr id="19" name="Elbow Connector 18"/>
          <p:cNvCxnSpPr>
            <a:stCxn id="17" idx="3"/>
            <a:endCxn id="18" idx="1"/>
          </p:cNvCxnSpPr>
          <p:nvPr/>
        </p:nvCxnSpPr>
        <p:spPr>
          <a:xfrm flipV="1">
            <a:off x="6942083" y="3436492"/>
            <a:ext cx="252246" cy="362214"/>
          </a:xfrm>
          <a:prstGeom prst="bentConnector3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168054" y="3904597"/>
            <a:ext cx="5097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Sepanjang</a:t>
            </a:r>
            <a:r>
              <a:rPr lang="en-US" sz="2400" dirty="0"/>
              <a:t> </a:t>
            </a:r>
            <a:r>
              <a:rPr lang="en-US" sz="2400" dirty="0" err="1"/>
              <a:t>hari</a:t>
            </a:r>
            <a:r>
              <a:rPr lang="en-US" sz="2400" dirty="0"/>
              <a:t> </a:t>
            </a:r>
            <a:r>
              <a:rPr lang="en-US" sz="2400" dirty="0">
                <a:sym typeface="Wingdings" panose="05000000000000000000" pitchFamily="2" charset="2"/>
              </a:rPr>
              <a:t> “</a:t>
            </a:r>
            <a:r>
              <a:rPr lang="en-US" sz="2400" dirty="0" err="1">
                <a:sym typeface="Wingdings" panose="05000000000000000000" pitchFamily="2" charset="2"/>
              </a:rPr>
              <a:t>dari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bawah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ke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atas</a:t>
            </a:r>
            <a:r>
              <a:rPr lang="en-US" sz="2400" dirty="0">
                <a:sym typeface="Wingdings" panose="05000000000000000000" pitchFamily="2" charset="2"/>
              </a:rPr>
              <a:t>”</a:t>
            </a:r>
            <a:endParaRPr lang="en-US" sz="2400" dirty="0"/>
          </a:p>
        </p:txBody>
      </p:sp>
      <p:cxnSp>
        <p:nvCxnSpPr>
          <p:cNvPr id="21" name="Elbow Connector 20"/>
          <p:cNvCxnSpPr>
            <a:stCxn id="17" idx="3"/>
            <a:endCxn id="20" idx="1"/>
          </p:cNvCxnSpPr>
          <p:nvPr/>
        </p:nvCxnSpPr>
        <p:spPr>
          <a:xfrm>
            <a:off x="6942083" y="3798706"/>
            <a:ext cx="225971" cy="336724"/>
          </a:xfrm>
          <a:prstGeom prst="bentConnector3">
            <a:avLst/>
          </a:prstGeom>
          <a:ln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6464" y="4809166"/>
            <a:ext cx="1855733" cy="12470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04" y="4273122"/>
            <a:ext cx="2496044" cy="2496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4" r="31241" b="19707"/>
          <a:stretch/>
        </p:blipFill>
        <p:spPr>
          <a:xfrm>
            <a:off x="7754123" y="4794385"/>
            <a:ext cx="1547538" cy="12618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743612" y="6064467"/>
            <a:ext cx="3618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/>
              <a:t>Posisi</a:t>
            </a:r>
            <a:r>
              <a:rPr lang="en-US" sz="2400" b="1" dirty="0"/>
              <a:t> !!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0A23C4-3283-D37E-2E98-FAF2E384AF16}"/>
              </a:ext>
            </a:extLst>
          </p:cNvPr>
          <p:cNvSpPr txBox="1">
            <a:spLocks/>
          </p:cNvSpPr>
          <p:nvPr/>
        </p:nvSpPr>
        <p:spPr>
          <a:xfrm>
            <a:off x="526592" y="304162"/>
            <a:ext cx="11159836" cy="123735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Akut</a:t>
            </a:r>
            <a:endParaRPr lang="en-US" i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BAAF3A1D-82DC-DC2A-C01B-E73A0CE5E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9434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17535" y="2044263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I</a:t>
            </a:r>
          </a:p>
        </p:txBody>
      </p:sp>
      <p:sp>
        <p:nvSpPr>
          <p:cNvPr id="8" name="Rectangle 7"/>
          <p:cNvSpPr/>
          <p:nvPr/>
        </p:nvSpPr>
        <p:spPr>
          <a:xfrm>
            <a:off x="3195147" y="3237189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062249" y="4419597"/>
            <a:ext cx="914400" cy="914400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49987" dist="177800" dir="126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>
                <a:ln w="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89891" y="2326462"/>
            <a:ext cx="85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56990" y="3529896"/>
            <a:ext cx="2406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OMPRESSION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03072" y="4712304"/>
            <a:ext cx="2406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LEVATION</a:t>
            </a:r>
          </a:p>
        </p:txBody>
      </p:sp>
      <p:pic>
        <p:nvPicPr>
          <p:cNvPr id="16" name="Picture 15" descr="http://aa.wrs.yahoo.com/_ylt=A0S0zvnIA6xLqXAAEwPWQwx./SIG=137ke1nkq/EXP=1269650760/**http%3a/www.irun-uk.co.uk/users/24455/images/RICE%2520soft%2520tissue%2520injury.jpg"/>
          <p:cNvPicPr/>
          <p:nvPr/>
        </p:nvPicPr>
        <p:blipFill>
          <a:blip r:embed="rId2" cstate="print"/>
          <a:srcRect l="7512" t="2500" r="5293" b="5455"/>
          <a:stretch>
            <a:fillRect/>
          </a:stretch>
        </p:blipFill>
        <p:spPr bwMode="auto">
          <a:xfrm>
            <a:off x="7940986" y="1540583"/>
            <a:ext cx="2489554" cy="3230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ight Arrow 16"/>
          <p:cNvSpPr/>
          <p:nvPr/>
        </p:nvSpPr>
        <p:spPr>
          <a:xfrm>
            <a:off x="6674071" y="4770910"/>
            <a:ext cx="562303" cy="430924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7267908" y="4761188"/>
            <a:ext cx="3021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Saat</a:t>
            </a:r>
            <a:r>
              <a:rPr lang="en-US" sz="2400" dirty="0"/>
              <a:t> </a:t>
            </a:r>
            <a:r>
              <a:rPr lang="en-US" sz="2400" dirty="0" err="1"/>
              <a:t>kompres</a:t>
            </a:r>
            <a:r>
              <a:rPr lang="en-US" sz="2400" dirty="0"/>
              <a:t> </a:t>
            </a:r>
            <a:r>
              <a:rPr lang="en-US" sz="2400" dirty="0" err="1"/>
              <a:t>es</a:t>
            </a: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16556A-BCDF-3A2E-2D28-24E1A3785569}"/>
              </a:ext>
            </a:extLst>
          </p:cNvPr>
          <p:cNvSpPr txBox="1">
            <a:spLocks/>
          </p:cNvSpPr>
          <p:nvPr/>
        </p:nvSpPr>
        <p:spPr>
          <a:xfrm>
            <a:off x="570807" y="613158"/>
            <a:ext cx="11050385" cy="123735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cedera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Akut</a:t>
            </a:r>
            <a:endParaRPr lang="en-US" i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54F55515-0E5E-3189-628A-EDCA5F66C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77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3584657-DB56-8791-5F6B-7D451EA92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3450" y="92640"/>
            <a:ext cx="7067550" cy="6686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556F74A-08C8-928B-5167-8BF1C1D34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57" y="3605760"/>
            <a:ext cx="4475427" cy="1097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CAD56B5-1761-0BC7-7763-E7D333E085D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752" t="12441"/>
          <a:stretch/>
        </p:blipFill>
        <p:spPr>
          <a:xfrm>
            <a:off x="38755" y="4827681"/>
            <a:ext cx="4418771" cy="45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7">
            <a:extLst>
              <a:ext uri="{FF2B5EF4-FFF2-40B4-BE49-F238E27FC236}">
                <a16:creationId xmlns:a16="http://schemas.microsoft.com/office/drawing/2014/main" xmlns="" id="{90B9D021-DBE0-D22D-3F19-1FFA85021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27215"/>
            <a:ext cx="4076526" cy="2272145"/>
          </a:xfrm>
        </p:spPr>
        <p:txBody>
          <a:bodyPr>
            <a:normAutofit/>
          </a:bodyPr>
          <a:lstStyle/>
          <a:p>
            <a:r>
              <a:rPr lang="en-US" sz="4800" dirty="0" err="1"/>
              <a:t>Penanganan</a:t>
            </a:r>
            <a:r>
              <a:rPr lang="en-US" sz="4800" dirty="0"/>
              <a:t> </a:t>
            </a:r>
            <a:r>
              <a:rPr lang="en-US" sz="4800" dirty="0" err="1"/>
              <a:t>Cedera</a:t>
            </a:r>
            <a:r>
              <a:rPr lang="en-US" sz="4800" dirty="0"/>
              <a:t> </a:t>
            </a:r>
            <a:r>
              <a:rPr lang="en-US" sz="4800" dirty="0" err="1"/>
              <a:t>Olahraga</a:t>
            </a:r>
            <a:r>
              <a:rPr lang="en-US" sz="4800" dirty="0"/>
              <a:t> </a:t>
            </a:r>
            <a:r>
              <a:rPr lang="en-US" sz="4800" dirty="0" err="1"/>
              <a:t>Akut</a:t>
            </a:r>
            <a:r>
              <a:rPr lang="en-US" sz="4800" dirty="0"/>
              <a:t> 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xmlns="" id="{3018321A-307B-8A32-BF3C-272BDFC0D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451B-5F07-4B1B-9FD7-A4CF374EFFC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9627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0149" y="0"/>
            <a:ext cx="11039302" cy="1417638"/>
          </a:xfrm>
        </p:spPr>
        <p:txBody>
          <a:bodyPr>
            <a:normAutofit/>
          </a:bodyPr>
          <a:lstStyle/>
          <a:p>
            <a:r>
              <a:rPr lang="en-US" dirty="0"/>
              <a:t>Di 72 jam </a:t>
            </a:r>
            <a:r>
              <a:rPr lang="en-US" dirty="0" err="1"/>
              <a:t>pertama</a:t>
            </a:r>
            <a:r>
              <a:rPr lang="en-US" dirty="0"/>
              <a:t>, yang TIDAK BOLEH </a:t>
            </a:r>
            <a:r>
              <a:rPr lang="en-US" dirty="0" err="1"/>
              <a:t>dilakukan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4205145"/>
              </p:ext>
            </p:extLst>
          </p:nvPr>
        </p:nvGraphicFramePr>
        <p:xfrm>
          <a:off x="1981200" y="1235075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0BFBD642-C157-6B2C-BE82-33ED6CDFE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31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688679834"/>
              </p:ext>
            </p:extLst>
          </p:nvPr>
        </p:nvGraphicFramePr>
        <p:xfrm>
          <a:off x="1981201" y="2301875"/>
          <a:ext cx="8121534" cy="4556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631805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3212" y="262090"/>
            <a:ext cx="4493029" cy="980759"/>
          </a:xfrm>
        </p:spPr>
        <p:txBody>
          <a:bodyPr/>
          <a:lstStyle/>
          <a:p>
            <a:r>
              <a:rPr lang="en-US" dirty="0" err="1"/>
              <a:t>Penanganan</a:t>
            </a:r>
            <a:r>
              <a:rPr lang="en-US" dirty="0"/>
              <a:t> Luka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533533"/>
              </p:ext>
            </p:extLst>
          </p:nvPr>
        </p:nvGraphicFramePr>
        <p:xfrm>
          <a:off x="60961" y="1729861"/>
          <a:ext cx="12192000" cy="4259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3364A483-E8D5-55BF-F010-D300E21DE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32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44" y="1567224"/>
            <a:ext cx="1366239" cy="1208952"/>
          </a:xfrm>
          <a:prstGeom prst="rect">
            <a:avLst/>
          </a:prstGeom>
          <a:ln w="28575">
            <a:solidFill>
              <a:schemeClr val="accent6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987" y="4345605"/>
            <a:ext cx="1606769" cy="12695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214" y="1705272"/>
            <a:ext cx="1293209" cy="129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894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2637AC-35DF-7E3E-5E8E-FD9ACC935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866" y="255181"/>
            <a:ext cx="10515600" cy="1325563"/>
          </a:xfrm>
        </p:spPr>
        <p:txBody>
          <a:bodyPr>
            <a:normAutofit/>
          </a:bodyPr>
          <a:lstStyle/>
          <a:p>
            <a:r>
              <a:rPr lang="en-US" sz="4800" dirty="0" err="1"/>
              <a:t>Penanganan</a:t>
            </a:r>
            <a:r>
              <a:rPr lang="en-US" sz="4800" dirty="0"/>
              <a:t> Fraktur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88B3C13-CF97-132D-9A89-0676035FE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1BAE814-8D46-49FE-9FB0-2A0818E50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33</a:t>
            </a:fld>
            <a:endParaRPr lang="en-US"/>
          </a:p>
        </p:txBody>
      </p:sp>
      <p:pic>
        <p:nvPicPr>
          <p:cNvPr id="1030" name="Picture 6" descr="The Orthopedic Institute at Southwest Health | Types of Fractures">
            <a:extLst>
              <a:ext uri="{FF2B5EF4-FFF2-40B4-BE49-F238E27FC236}">
                <a16:creationId xmlns:a16="http://schemas.microsoft.com/office/drawing/2014/main" xmlns="" id="{16994614-29F2-1CDF-961C-ED79AF055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10946"/>
            <a:ext cx="10630152" cy="47918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2244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1759"/>
            <a:ext cx="10515600" cy="1325563"/>
          </a:xfrm>
        </p:spPr>
        <p:txBody>
          <a:bodyPr>
            <a:normAutofit/>
          </a:bodyPr>
          <a:lstStyle/>
          <a:p>
            <a:r>
              <a:rPr lang="en-US" sz="4800" dirty="0" err="1"/>
              <a:t>Penanganan</a:t>
            </a:r>
            <a:r>
              <a:rPr lang="en-US" sz="4800" dirty="0"/>
              <a:t> </a:t>
            </a:r>
            <a:r>
              <a:rPr lang="en-US" sz="4800" dirty="0" err="1"/>
              <a:t>Fraktur</a:t>
            </a:r>
            <a:endParaRPr lang="en-US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4CC5-86AD-48C6-AB3E-6CD3A05625E6}" type="slidenum">
              <a:rPr lang="en-US" smtClean="0"/>
              <a:t>34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1208690" y="1789206"/>
            <a:ext cx="3237186" cy="66215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IMOBILISASI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2032000" y="2627585"/>
          <a:ext cx="8128000" cy="3510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30517" t="27280" r="38879" b="61379"/>
          <a:stretch/>
        </p:blipFill>
        <p:spPr>
          <a:xfrm>
            <a:off x="7481311" y="1576552"/>
            <a:ext cx="3731172" cy="7777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/>
          <a:srcRect l="30690" t="83985" r="32241" b="13256"/>
          <a:stretch/>
        </p:blipFill>
        <p:spPr>
          <a:xfrm>
            <a:off x="7087173" y="2299938"/>
            <a:ext cx="4519448" cy="18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8183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6153"/>
            <a:ext cx="10515600" cy="1325563"/>
          </a:xfrm>
        </p:spPr>
        <p:txBody>
          <a:bodyPr>
            <a:normAutofit/>
          </a:bodyPr>
          <a:lstStyle/>
          <a:p>
            <a:r>
              <a:rPr lang="en-US" sz="4800" dirty="0" err="1"/>
              <a:t>Penanganan</a:t>
            </a:r>
            <a:r>
              <a:rPr lang="en-US" sz="4800" dirty="0"/>
              <a:t> </a:t>
            </a:r>
            <a:r>
              <a:rPr lang="en-US" sz="4800" dirty="0" err="1"/>
              <a:t>Fraktur</a:t>
            </a:r>
            <a:endParaRPr lang="en-US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EF4CC5-86AD-48C6-AB3E-6CD3A05625E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08690" y="1842372"/>
            <a:ext cx="3237186" cy="66215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IMOBILISASI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71" y="2796249"/>
            <a:ext cx="3134149" cy="38953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57328" t="30958" r="5431" b="42988"/>
          <a:stretch/>
        </p:blipFill>
        <p:spPr>
          <a:xfrm>
            <a:off x="5045128" y="2024067"/>
            <a:ext cx="4540469" cy="17867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267331" y="3085984"/>
            <a:ext cx="3095625" cy="2124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9" t="16552" r="5862" b="20276"/>
          <a:stretch/>
        </p:blipFill>
        <p:spPr>
          <a:xfrm>
            <a:off x="5066148" y="4071481"/>
            <a:ext cx="4498427" cy="240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552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3194" y="239077"/>
            <a:ext cx="7485611" cy="1325563"/>
          </a:xfrm>
        </p:spPr>
        <p:txBody>
          <a:bodyPr>
            <a:normAutofit/>
          </a:bodyPr>
          <a:lstStyle/>
          <a:p>
            <a:r>
              <a:rPr lang="en-US" sz="4800" dirty="0" err="1"/>
              <a:t>Penanganan</a:t>
            </a:r>
            <a:r>
              <a:rPr lang="en-US" sz="4800" dirty="0"/>
              <a:t> </a:t>
            </a:r>
            <a:r>
              <a:rPr lang="en-US" sz="4800" dirty="0" err="1"/>
              <a:t>Cedera</a:t>
            </a:r>
            <a:r>
              <a:rPr lang="en-US" sz="4800" dirty="0"/>
              <a:t> </a:t>
            </a:r>
            <a:r>
              <a:rPr lang="en-US" sz="4800" dirty="0" err="1"/>
              <a:t>Olahraga</a:t>
            </a:r>
            <a:endParaRPr lang="en-US" sz="4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371600" y="1564640"/>
          <a:ext cx="9601200" cy="4663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8DDF167B-5CDF-3134-3724-5706AD2A6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54EA-C557-4A69-BEB1-0F72C0689FF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7899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4">
            <a:extLst>
              <a:ext uri="{FF2B5EF4-FFF2-40B4-BE49-F238E27FC236}">
                <a16:creationId xmlns:a16="http://schemas.microsoft.com/office/drawing/2014/main" xmlns="" id="{ABBFDC79-94B2-D7AC-1590-8C06FBD04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5960" y="338051"/>
            <a:ext cx="8260079" cy="1229745"/>
          </a:xfrm>
        </p:spPr>
        <p:txBody>
          <a:bodyPr>
            <a:normAutofit/>
          </a:bodyPr>
          <a:lstStyle/>
          <a:p>
            <a:r>
              <a:rPr lang="en-US" altLang="en-US" sz="4800" dirty="0" err="1"/>
              <a:t>Penanganan</a:t>
            </a:r>
            <a:r>
              <a:rPr lang="en-US" altLang="en-US" sz="4800" dirty="0"/>
              <a:t> </a:t>
            </a:r>
            <a:r>
              <a:rPr lang="en-US" altLang="en-US" sz="4800" dirty="0" err="1"/>
              <a:t>Cedera</a:t>
            </a:r>
            <a:r>
              <a:rPr lang="en-US" altLang="en-US" sz="4800" dirty="0"/>
              <a:t> </a:t>
            </a:r>
            <a:r>
              <a:rPr lang="en-US" altLang="en-US" sz="4800" dirty="0" err="1"/>
              <a:t>Olahraga</a:t>
            </a:r>
            <a:endParaRPr lang="en-US" alt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A93DC47-3070-A8F5-35D1-B814F7627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266" y="2162893"/>
            <a:ext cx="3995405" cy="4075080"/>
          </a:xfrm>
          <a:solidFill>
            <a:schemeClr val="bg1"/>
          </a:solidFill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Medicine /</a:t>
            </a:r>
            <a:r>
              <a:rPr lang="en-US" dirty="0" err="1"/>
              <a:t>obat</a:t>
            </a:r>
            <a:endParaRPr lang="en-US" dirty="0"/>
          </a:p>
          <a:p>
            <a:pPr marL="971550" lvl="3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Oral : NSAID, Pain killer</a:t>
            </a:r>
          </a:p>
          <a:p>
            <a:pPr marL="971550" lvl="3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Topical</a:t>
            </a:r>
          </a:p>
          <a:p>
            <a:pPr marL="971550" lvl="3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Injection : PRP, </a:t>
            </a:r>
            <a:r>
              <a:rPr lang="en-US" dirty="0" err="1"/>
              <a:t>kortikosteroid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 err="1"/>
              <a:t>Modalitas</a:t>
            </a:r>
            <a:r>
              <a:rPr lang="en-US" dirty="0"/>
              <a:t>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err="1"/>
              <a:t>Kinesiotaping</a:t>
            </a:r>
            <a:r>
              <a:rPr lang="en-US" dirty="0"/>
              <a:t>, bracing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Massage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Acupuncture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Dry Needling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Cryotherapy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Exercise Therapy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Surgery 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8FCE9176-B9DC-2266-A7C4-B82B6D5B3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2600" y="6371612"/>
            <a:ext cx="77108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D8114C-137A-4E4E-9073-F0B28AC1961B}" type="slidenum">
              <a:rPr kumimoji="0" lang="en-US" altLang="en-US" sz="105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0E88A9A4-6617-5D37-ED66-4EEFABF57D29}"/>
              </a:ext>
            </a:extLst>
          </p:cNvPr>
          <p:cNvSpPr txBox="1">
            <a:spLocks/>
          </p:cNvSpPr>
          <p:nvPr/>
        </p:nvSpPr>
        <p:spPr>
          <a:xfrm>
            <a:off x="5409463" y="2185118"/>
            <a:ext cx="5441384" cy="4075079"/>
          </a:xfrm>
          <a:prstGeom prst="rect">
            <a:avLst/>
          </a:prstGeom>
          <a:solidFill>
            <a:schemeClr val="bg1"/>
          </a:solidFill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err="1"/>
              <a:t>Elektroterapi</a:t>
            </a:r>
            <a:r>
              <a:rPr lang="en-US" dirty="0"/>
              <a:t>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/>
              <a:t>Superficial thermotherapy : Infra red, ultra violet,  </a:t>
            </a:r>
            <a:r>
              <a:rPr lang="en-US" dirty="0" err="1"/>
              <a:t>whirpool</a:t>
            </a:r>
            <a:endParaRPr lang="en-US" dirty="0"/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/>
              <a:t>Penetrating Therapy: US, TENS, Diathermy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/>
              <a:t>High End Technologies  : Shockwave  Therapy (SWT,) High Intensity Laser  (HIL), TR-Therapy Super Inductive System (SIS)</a:t>
            </a:r>
          </a:p>
        </p:txBody>
      </p:sp>
    </p:spTree>
  </p:cSld>
  <p:clrMapOvr>
    <a:masterClrMapping/>
  </p:clrMapOvr>
  <p:transition spd="slow">
    <p:wheel spokes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xmlns="" id="{B36F9428-654F-1FA1-D7A4-8CBD3EB77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111" y="184035"/>
            <a:ext cx="4119563" cy="1143000"/>
          </a:xfrm>
        </p:spPr>
        <p:txBody>
          <a:bodyPr/>
          <a:lstStyle/>
          <a:p>
            <a:r>
              <a:rPr lang="en-US" altLang="en-US" sz="6000"/>
              <a:t>Sprain</a:t>
            </a:r>
            <a:endParaRPr lang="en-ID" altLang="en-US" sz="6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5084B8-E8B5-CFFF-10C7-3787DB2317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525" y="1722438"/>
            <a:ext cx="4876800" cy="2746375"/>
          </a:xfrm>
          <a:custGeom>
            <a:avLst/>
            <a:gdLst>
              <a:gd name="connsiteX0" fmla="*/ 0 w 4876231"/>
              <a:gd name="connsiteY0" fmla="*/ 0 h 2747180"/>
              <a:gd name="connsiteX1" fmla="*/ 794129 w 4876231"/>
              <a:gd name="connsiteY1" fmla="*/ 0 h 2747180"/>
              <a:gd name="connsiteX2" fmla="*/ 1539496 w 4876231"/>
              <a:gd name="connsiteY2" fmla="*/ 0 h 2747180"/>
              <a:gd name="connsiteX3" fmla="*/ 2236100 w 4876231"/>
              <a:gd name="connsiteY3" fmla="*/ 0 h 2747180"/>
              <a:gd name="connsiteX4" fmla="*/ 2932705 w 4876231"/>
              <a:gd name="connsiteY4" fmla="*/ 0 h 2747180"/>
              <a:gd name="connsiteX5" fmla="*/ 3726834 w 4876231"/>
              <a:gd name="connsiteY5" fmla="*/ 0 h 2747180"/>
              <a:gd name="connsiteX6" fmla="*/ 4876231 w 4876231"/>
              <a:gd name="connsiteY6" fmla="*/ 0 h 2747180"/>
              <a:gd name="connsiteX7" fmla="*/ 4876231 w 4876231"/>
              <a:gd name="connsiteY7" fmla="*/ 604380 h 2747180"/>
              <a:gd name="connsiteX8" fmla="*/ 4876231 w 4876231"/>
              <a:gd name="connsiteY8" fmla="*/ 1318646 h 2747180"/>
              <a:gd name="connsiteX9" fmla="*/ 4876231 w 4876231"/>
              <a:gd name="connsiteY9" fmla="*/ 1923026 h 2747180"/>
              <a:gd name="connsiteX10" fmla="*/ 4876231 w 4876231"/>
              <a:gd name="connsiteY10" fmla="*/ 2747180 h 2747180"/>
              <a:gd name="connsiteX11" fmla="*/ 4277151 w 4876231"/>
              <a:gd name="connsiteY11" fmla="*/ 2747180 h 2747180"/>
              <a:gd name="connsiteX12" fmla="*/ 3483022 w 4876231"/>
              <a:gd name="connsiteY12" fmla="*/ 2747180 h 2747180"/>
              <a:gd name="connsiteX13" fmla="*/ 2835180 w 4876231"/>
              <a:gd name="connsiteY13" fmla="*/ 2747180 h 2747180"/>
              <a:gd name="connsiteX14" fmla="*/ 2041051 w 4876231"/>
              <a:gd name="connsiteY14" fmla="*/ 2747180 h 2747180"/>
              <a:gd name="connsiteX15" fmla="*/ 1441971 w 4876231"/>
              <a:gd name="connsiteY15" fmla="*/ 2747180 h 2747180"/>
              <a:gd name="connsiteX16" fmla="*/ 891654 w 4876231"/>
              <a:gd name="connsiteY16" fmla="*/ 2747180 h 2747180"/>
              <a:gd name="connsiteX17" fmla="*/ 0 w 4876231"/>
              <a:gd name="connsiteY17" fmla="*/ 2747180 h 2747180"/>
              <a:gd name="connsiteX18" fmla="*/ 0 w 4876231"/>
              <a:gd name="connsiteY18" fmla="*/ 2032913 h 2747180"/>
              <a:gd name="connsiteX19" fmla="*/ 0 w 4876231"/>
              <a:gd name="connsiteY19" fmla="*/ 1428534 h 2747180"/>
              <a:gd name="connsiteX20" fmla="*/ 0 w 4876231"/>
              <a:gd name="connsiteY20" fmla="*/ 686795 h 2747180"/>
              <a:gd name="connsiteX21" fmla="*/ 0 w 4876231"/>
              <a:gd name="connsiteY21" fmla="*/ 0 h 2747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876231" h="2747180" fill="none" extrusionOk="0">
                <a:moveTo>
                  <a:pt x="0" y="0"/>
                </a:moveTo>
                <a:cubicBezTo>
                  <a:pt x="316941" y="34240"/>
                  <a:pt x="598001" y="-30756"/>
                  <a:pt x="794129" y="0"/>
                </a:cubicBezTo>
                <a:cubicBezTo>
                  <a:pt x="990257" y="30756"/>
                  <a:pt x="1372213" y="19319"/>
                  <a:pt x="1539496" y="0"/>
                </a:cubicBezTo>
                <a:cubicBezTo>
                  <a:pt x="1706779" y="-19319"/>
                  <a:pt x="1892302" y="-34592"/>
                  <a:pt x="2236100" y="0"/>
                </a:cubicBezTo>
                <a:cubicBezTo>
                  <a:pt x="2579898" y="34592"/>
                  <a:pt x="2597918" y="-25977"/>
                  <a:pt x="2932705" y="0"/>
                </a:cubicBezTo>
                <a:cubicBezTo>
                  <a:pt x="3267493" y="25977"/>
                  <a:pt x="3358388" y="-25329"/>
                  <a:pt x="3726834" y="0"/>
                </a:cubicBezTo>
                <a:cubicBezTo>
                  <a:pt x="4095280" y="25329"/>
                  <a:pt x="4498375" y="2690"/>
                  <a:pt x="4876231" y="0"/>
                </a:cubicBezTo>
                <a:cubicBezTo>
                  <a:pt x="4850679" y="264144"/>
                  <a:pt x="4888772" y="305551"/>
                  <a:pt x="4876231" y="604380"/>
                </a:cubicBezTo>
                <a:cubicBezTo>
                  <a:pt x="4863690" y="903209"/>
                  <a:pt x="4907484" y="983010"/>
                  <a:pt x="4876231" y="1318646"/>
                </a:cubicBezTo>
                <a:cubicBezTo>
                  <a:pt x="4844978" y="1654282"/>
                  <a:pt x="4887120" y="1728607"/>
                  <a:pt x="4876231" y="1923026"/>
                </a:cubicBezTo>
                <a:cubicBezTo>
                  <a:pt x="4865342" y="2117445"/>
                  <a:pt x="4882844" y="2359345"/>
                  <a:pt x="4876231" y="2747180"/>
                </a:cubicBezTo>
                <a:cubicBezTo>
                  <a:pt x="4725056" y="2757820"/>
                  <a:pt x="4407521" y="2724477"/>
                  <a:pt x="4277151" y="2747180"/>
                </a:cubicBezTo>
                <a:cubicBezTo>
                  <a:pt x="4146781" y="2769883"/>
                  <a:pt x="3674071" y="2757228"/>
                  <a:pt x="3483022" y="2747180"/>
                </a:cubicBezTo>
                <a:cubicBezTo>
                  <a:pt x="3291973" y="2737132"/>
                  <a:pt x="3107665" y="2758523"/>
                  <a:pt x="2835180" y="2747180"/>
                </a:cubicBezTo>
                <a:cubicBezTo>
                  <a:pt x="2562695" y="2735837"/>
                  <a:pt x="2252438" y="2715841"/>
                  <a:pt x="2041051" y="2747180"/>
                </a:cubicBezTo>
                <a:cubicBezTo>
                  <a:pt x="1829664" y="2778519"/>
                  <a:pt x="1674196" y="2724709"/>
                  <a:pt x="1441971" y="2747180"/>
                </a:cubicBezTo>
                <a:cubicBezTo>
                  <a:pt x="1209746" y="2769651"/>
                  <a:pt x="1051369" y="2756946"/>
                  <a:pt x="891654" y="2747180"/>
                </a:cubicBezTo>
                <a:cubicBezTo>
                  <a:pt x="731939" y="2737414"/>
                  <a:pt x="325000" y="2726833"/>
                  <a:pt x="0" y="2747180"/>
                </a:cubicBezTo>
                <a:cubicBezTo>
                  <a:pt x="25274" y="2414507"/>
                  <a:pt x="17130" y="2260868"/>
                  <a:pt x="0" y="2032913"/>
                </a:cubicBezTo>
                <a:cubicBezTo>
                  <a:pt x="-17130" y="1804958"/>
                  <a:pt x="17141" y="1634675"/>
                  <a:pt x="0" y="1428534"/>
                </a:cubicBezTo>
                <a:cubicBezTo>
                  <a:pt x="-17141" y="1222393"/>
                  <a:pt x="-34544" y="1042292"/>
                  <a:pt x="0" y="686795"/>
                </a:cubicBezTo>
                <a:cubicBezTo>
                  <a:pt x="34544" y="331298"/>
                  <a:pt x="-21162" y="296057"/>
                  <a:pt x="0" y="0"/>
                </a:cubicBezTo>
                <a:close/>
              </a:path>
              <a:path w="4876231" h="2747180" stroke="0" extrusionOk="0">
                <a:moveTo>
                  <a:pt x="0" y="0"/>
                </a:moveTo>
                <a:cubicBezTo>
                  <a:pt x="322455" y="7861"/>
                  <a:pt x="481859" y="-478"/>
                  <a:pt x="647842" y="0"/>
                </a:cubicBezTo>
                <a:cubicBezTo>
                  <a:pt x="813825" y="478"/>
                  <a:pt x="1062637" y="-26730"/>
                  <a:pt x="1198160" y="0"/>
                </a:cubicBezTo>
                <a:cubicBezTo>
                  <a:pt x="1333683" y="26730"/>
                  <a:pt x="1620552" y="19240"/>
                  <a:pt x="1992289" y="0"/>
                </a:cubicBezTo>
                <a:cubicBezTo>
                  <a:pt x="2364026" y="-19240"/>
                  <a:pt x="2503521" y="-31972"/>
                  <a:pt x="2640131" y="0"/>
                </a:cubicBezTo>
                <a:cubicBezTo>
                  <a:pt x="2776741" y="31972"/>
                  <a:pt x="3013404" y="-7453"/>
                  <a:pt x="3287973" y="0"/>
                </a:cubicBezTo>
                <a:cubicBezTo>
                  <a:pt x="3562542" y="7453"/>
                  <a:pt x="3708015" y="38339"/>
                  <a:pt x="4082102" y="0"/>
                </a:cubicBezTo>
                <a:cubicBezTo>
                  <a:pt x="4456189" y="-38339"/>
                  <a:pt x="4662729" y="36704"/>
                  <a:pt x="4876231" y="0"/>
                </a:cubicBezTo>
                <a:cubicBezTo>
                  <a:pt x="4870385" y="252287"/>
                  <a:pt x="4841889" y="436693"/>
                  <a:pt x="4876231" y="741739"/>
                </a:cubicBezTo>
                <a:cubicBezTo>
                  <a:pt x="4910573" y="1046785"/>
                  <a:pt x="4855626" y="1190396"/>
                  <a:pt x="4876231" y="1373590"/>
                </a:cubicBezTo>
                <a:cubicBezTo>
                  <a:pt x="4896836" y="1556784"/>
                  <a:pt x="4887965" y="1743145"/>
                  <a:pt x="4876231" y="2005441"/>
                </a:cubicBezTo>
                <a:cubicBezTo>
                  <a:pt x="4864497" y="2267737"/>
                  <a:pt x="4859210" y="2387284"/>
                  <a:pt x="4876231" y="2747180"/>
                </a:cubicBezTo>
                <a:cubicBezTo>
                  <a:pt x="4606610" y="2755135"/>
                  <a:pt x="4475927" y="2778747"/>
                  <a:pt x="4130864" y="2747180"/>
                </a:cubicBezTo>
                <a:cubicBezTo>
                  <a:pt x="3785801" y="2715613"/>
                  <a:pt x="3522868" y="2771247"/>
                  <a:pt x="3336735" y="2747180"/>
                </a:cubicBezTo>
                <a:cubicBezTo>
                  <a:pt x="3150602" y="2723113"/>
                  <a:pt x="2873440" y="2716935"/>
                  <a:pt x="2542606" y="2747180"/>
                </a:cubicBezTo>
                <a:cubicBezTo>
                  <a:pt x="2211772" y="2777425"/>
                  <a:pt x="2074256" y="2719647"/>
                  <a:pt x="1943526" y="2747180"/>
                </a:cubicBezTo>
                <a:cubicBezTo>
                  <a:pt x="1812796" y="2774713"/>
                  <a:pt x="1431506" y="2718813"/>
                  <a:pt x="1246922" y="2747180"/>
                </a:cubicBezTo>
                <a:cubicBezTo>
                  <a:pt x="1062338" y="2775547"/>
                  <a:pt x="452766" y="2804890"/>
                  <a:pt x="0" y="2747180"/>
                </a:cubicBezTo>
                <a:cubicBezTo>
                  <a:pt x="20578" y="2598281"/>
                  <a:pt x="-23923" y="2272271"/>
                  <a:pt x="0" y="2060385"/>
                </a:cubicBezTo>
                <a:cubicBezTo>
                  <a:pt x="23923" y="1848499"/>
                  <a:pt x="13802" y="1593682"/>
                  <a:pt x="0" y="1428534"/>
                </a:cubicBezTo>
                <a:cubicBezTo>
                  <a:pt x="-13802" y="1263386"/>
                  <a:pt x="-17126" y="972510"/>
                  <a:pt x="0" y="796682"/>
                </a:cubicBezTo>
                <a:cubicBezTo>
                  <a:pt x="17126" y="620854"/>
                  <a:pt x="-39830" y="324160"/>
                  <a:pt x="0" y="0"/>
                </a:cubicBezTo>
                <a:close/>
              </a:path>
            </a:pathLst>
          </a:custGeom>
          <a:ln>
            <a:solidFill>
              <a:schemeClr val="accent1"/>
            </a:solidFill>
          </a:ln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400" dirty="0"/>
              <a:t>Peregangan dan/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robekan</a:t>
            </a:r>
            <a:r>
              <a:rPr lang="en-US" sz="2400" dirty="0"/>
              <a:t> </a:t>
            </a:r>
            <a:r>
              <a:rPr lang="en-US" sz="2400" dirty="0" err="1"/>
              <a:t>ligamen</a:t>
            </a:r>
            <a:r>
              <a:rPr lang="en-US" sz="2400" dirty="0"/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/>
              <a:t>Ligamen</a:t>
            </a:r>
            <a:r>
              <a:rPr lang="en-US" sz="2400" dirty="0"/>
              <a:t> </a:t>
            </a:r>
            <a:r>
              <a:rPr lang="en-US" sz="2400" dirty="0" err="1"/>
              <a:t>menstabilkan</a:t>
            </a:r>
            <a:r>
              <a:rPr lang="en-US" sz="2400" dirty="0"/>
              <a:t> dan </a:t>
            </a: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persendian</a:t>
            </a:r>
            <a:endParaRPr lang="en-US" sz="2400" dirty="0"/>
          </a:p>
          <a:p>
            <a:pPr fontAlgn="auto">
              <a:spcAft>
                <a:spcPts val="0"/>
              </a:spcAft>
              <a:defRPr/>
            </a:pPr>
            <a:r>
              <a:rPr lang="en-US" sz="2400" dirty="0"/>
              <a:t>Area </a:t>
            </a:r>
            <a:r>
              <a:rPr lang="en-US" sz="2400" dirty="0" err="1"/>
              <a:t>tubuh</a:t>
            </a:r>
            <a:r>
              <a:rPr lang="en-US" sz="2400" dirty="0"/>
              <a:t> yang paling </a:t>
            </a:r>
            <a:r>
              <a:rPr lang="en-US" sz="2400" dirty="0" err="1"/>
              <a:t>rentan</a:t>
            </a:r>
            <a:r>
              <a:rPr lang="en-US" sz="2400" dirty="0"/>
              <a:t>: </a:t>
            </a:r>
            <a:r>
              <a:rPr lang="en-US" sz="2400" dirty="0" err="1"/>
              <a:t>pergelangan</a:t>
            </a:r>
            <a:r>
              <a:rPr lang="en-US" sz="2400" dirty="0"/>
              <a:t> kaki, </a:t>
            </a:r>
            <a:r>
              <a:rPr lang="en-US" sz="2400" dirty="0" err="1"/>
              <a:t>lutut</a:t>
            </a:r>
            <a:r>
              <a:rPr lang="en-US" sz="2400" dirty="0"/>
              <a:t>, dan </a:t>
            </a:r>
            <a:r>
              <a:rPr lang="en-US" sz="2400" dirty="0" err="1"/>
              <a:t>pergelangan</a:t>
            </a:r>
            <a:r>
              <a:rPr lang="en-US" sz="2400" dirty="0"/>
              <a:t> </a:t>
            </a:r>
            <a:r>
              <a:rPr lang="en-US" sz="2400" dirty="0" err="1"/>
              <a:t>tangan</a:t>
            </a:r>
            <a:endParaRPr lang="en-US" sz="24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38907E-7EF3-CFCB-4915-2EB36CDD2038}"/>
              </a:ext>
            </a:extLst>
          </p:cNvPr>
          <p:cNvSpPr txBox="1"/>
          <p:nvPr/>
        </p:nvSpPr>
        <p:spPr>
          <a:xfrm>
            <a:off x="6383338" y="1039813"/>
            <a:ext cx="4656137" cy="3416300"/>
          </a:xfrm>
          <a:custGeom>
            <a:avLst/>
            <a:gdLst>
              <a:gd name="connsiteX0" fmla="*/ 0 w 4654848"/>
              <a:gd name="connsiteY0" fmla="*/ 0 h 3416320"/>
              <a:gd name="connsiteX1" fmla="*/ 618430 w 4654848"/>
              <a:gd name="connsiteY1" fmla="*/ 0 h 3416320"/>
              <a:gd name="connsiteX2" fmla="*/ 1143763 w 4654848"/>
              <a:gd name="connsiteY2" fmla="*/ 0 h 3416320"/>
              <a:gd name="connsiteX3" fmla="*/ 1901838 w 4654848"/>
              <a:gd name="connsiteY3" fmla="*/ 0 h 3416320"/>
              <a:gd name="connsiteX4" fmla="*/ 2520268 w 4654848"/>
              <a:gd name="connsiteY4" fmla="*/ 0 h 3416320"/>
              <a:gd name="connsiteX5" fmla="*/ 3138698 w 4654848"/>
              <a:gd name="connsiteY5" fmla="*/ 0 h 3416320"/>
              <a:gd name="connsiteX6" fmla="*/ 3896773 w 4654848"/>
              <a:gd name="connsiteY6" fmla="*/ 0 h 3416320"/>
              <a:gd name="connsiteX7" fmla="*/ 4654848 w 4654848"/>
              <a:gd name="connsiteY7" fmla="*/ 0 h 3416320"/>
              <a:gd name="connsiteX8" fmla="*/ 4654848 w 4654848"/>
              <a:gd name="connsiteY8" fmla="*/ 751590 h 3416320"/>
              <a:gd name="connsiteX9" fmla="*/ 4654848 w 4654848"/>
              <a:gd name="connsiteY9" fmla="*/ 1366528 h 3416320"/>
              <a:gd name="connsiteX10" fmla="*/ 4654848 w 4654848"/>
              <a:gd name="connsiteY10" fmla="*/ 1981466 h 3416320"/>
              <a:gd name="connsiteX11" fmla="*/ 4654848 w 4654848"/>
              <a:gd name="connsiteY11" fmla="*/ 2664730 h 3416320"/>
              <a:gd name="connsiteX12" fmla="*/ 4654848 w 4654848"/>
              <a:gd name="connsiteY12" fmla="*/ 3416320 h 3416320"/>
              <a:gd name="connsiteX13" fmla="*/ 4129515 w 4654848"/>
              <a:gd name="connsiteY13" fmla="*/ 3416320 h 3416320"/>
              <a:gd name="connsiteX14" fmla="*/ 3371440 w 4654848"/>
              <a:gd name="connsiteY14" fmla="*/ 3416320 h 3416320"/>
              <a:gd name="connsiteX15" fmla="*/ 2799559 w 4654848"/>
              <a:gd name="connsiteY15" fmla="*/ 3416320 h 3416320"/>
              <a:gd name="connsiteX16" fmla="*/ 2134580 w 4654848"/>
              <a:gd name="connsiteY16" fmla="*/ 3416320 h 3416320"/>
              <a:gd name="connsiteX17" fmla="*/ 1376505 w 4654848"/>
              <a:gd name="connsiteY17" fmla="*/ 3416320 h 3416320"/>
              <a:gd name="connsiteX18" fmla="*/ 711527 w 4654848"/>
              <a:gd name="connsiteY18" fmla="*/ 3416320 h 3416320"/>
              <a:gd name="connsiteX19" fmla="*/ 0 w 4654848"/>
              <a:gd name="connsiteY19" fmla="*/ 3416320 h 3416320"/>
              <a:gd name="connsiteX20" fmla="*/ 0 w 4654848"/>
              <a:gd name="connsiteY20" fmla="*/ 2801382 h 3416320"/>
              <a:gd name="connsiteX21" fmla="*/ 0 w 4654848"/>
              <a:gd name="connsiteY21" fmla="*/ 2152282 h 3416320"/>
              <a:gd name="connsiteX22" fmla="*/ 0 w 4654848"/>
              <a:gd name="connsiteY22" fmla="*/ 1400691 h 3416320"/>
              <a:gd name="connsiteX23" fmla="*/ 0 w 4654848"/>
              <a:gd name="connsiteY23" fmla="*/ 717427 h 3416320"/>
              <a:gd name="connsiteX24" fmla="*/ 0 w 4654848"/>
              <a:gd name="connsiteY24" fmla="*/ 0 h 3416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654848" h="3416320" extrusionOk="0">
                <a:moveTo>
                  <a:pt x="0" y="0"/>
                </a:moveTo>
                <a:cubicBezTo>
                  <a:pt x="183081" y="-13394"/>
                  <a:pt x="462567" y="-13104"/>
                  <a:pt x="618430" y="0"/>
                </a:cubicBezTo>
                <a:cubicBezTo>
                  <a:pt x="774293" y="13104"/>
                  <a:pt x="1027961" y="1693"/>
                  <a:pt x="1143763" y="0"/>
                </a:cubicBezTo>
                <a:cubicBezTo>
                  <a:pt x="1259565" y="-1693"/>
                  <a:pt x="1678046" y="35245"/>
                  <a:pt x="1901838" y="0"/>
                </a:cubicBezTo>
                <a:cubicBezTo>
                  <a:pt x="2125631" y="-35245"/>
                  <a:pt x="2262914" y="21896"/>
                  <a:pt x="2520268" y="0"/>
                </a:cubicBezTo>
                <a:cubicBezTo>
                  <a:pt x="2777622" y="-21896"/>
                  <a:pt x="2864353" y="27993"/>
                  <a:pt x="3138698" y="0"/>
                </a:cubicBezTo>
                <a:cubicBezTo>
                  <a:pt x="3413043" y="-27993"/>
                  <a:pt x="3526511" y="-16748"/>
                  <a:pt x="3896773" y="0"/>
                </a:cubicBezTo>
                <a:cubicBezTo>
                  <a:pt x="4267036" y="16748"/>
                  <a:pt x="4282754" y="-10559"/>
                  <a:pt x="4654848" y="0"/>
                </a:cubicBezTo>
                <a:cubicBezTo>
                  <a:pt x="4617902" y="267427"/>
                  <a:pt x="4654860" y="538460"/>
                  <a:pt x="4654848" y="751590"/>
                </a:cubicBezTo>
                <a:cubicBezTo>
                  <a:pt x="4654837" y="964720"/>
                  <a:pt x="4627571" y="1185447"/>
                  <a:pt x="4654848" y="1366528"/>
                </a:cubicBezTo>
                <a:cubicBezTo>
                  <a:pt x="4682125" y="1547609"/>
                  <a:pt x="4667843" y="1808854"/>
                  <a:pt x="4654848" y="1981466"/>
                </a:cubicBezTo>
                <a:cubicBezTo>
                  <a:pt x="4641853" y="2154078"/>
                  <a:pt x="4655074" y="2346769"/>
                  <a:pt x="4654848" y="2664730"/>
                </a:cubicBezTo>
                <a:cubicBezTo>
                  <a:pt x="4654622" y="2982691"/>
                  <a:pt x="4669284" y="3186465"/>
                  <a:pt x="4654848" y="3416320"/>
                </a:cubicBezTo>
                <a:cubicBezTo>
                  <a:pt x="4446737" y="3437662"/>
                  <a:pt x="4304244" y="3399650"/>
                  <a:pt x="4129515" y="3416320"/>
                </a:cubicBezTo>
                <a:cubicBezTo>
                  <a:pt x="3954786" y="3432990"/>
                  <a:pt x="3568452" y="3445863"/>
                  <a:pt x="3371440" y="3416320"/>
                </a:cubicBezTo>
                <a:cubicBezTo>
                  <a:pt x="3174429" y="3386777"/>
                  <a:pt x="3044853" y="3423350"/>
                  <a:pt x="2799559" y="3416320"/>
                </a:cubicBezTo>
                <a:cubicBezTo>
                  <a:pt x="2554265" y="3409290"/>
                  <a:pt x="2282983" y="3442761"/>
                  <a:pt x="2134580" y="3416320"/>
                </a:cubicBezTo>
                <a:cubicBezTo>
                  <a:pt x="1986177" y="3389879"/>
                  <a:pt x="1587446" y="3419036"/>
                  <a:pt x="1376505" y="3416320"/>
                </a:cubicBezTo>
                <a:cubicBezTo>
                  <a:pt x="1165565" y="3413604"/>
                  <a:pt x="993886" y="3428382"/>
                  <a:pt x="711527" y="3416320"/>
                </a:cubicBezTo>
                <a:cubicBezTo>
                  <a:pt x="429168" y="3404258"/>
                  <a:pt x="241129" y="3407546"/>
                  <a:pt x="0" y="3416320"/>
                </a:cubicBezTo>
                <a:cubicBezTo>
                  <a:pt x="16148" y="3116296"/>
                  <a:pt x="-8046" y="2932458"/>
                  <a:pt x="0" y="2801382"/>
                </a:cubicBezTo>
                <a:cubicBezTo>
                  <a:pt x="8046" y="2670306"/>
                  <a:pt x="-11973" y="2409666"/>
                  <a:pt x="0" y="2152282"/>
                </a:cubicBezTo>
                <a:cubicBezTo>
                  <a:pt x="11973" y="1894898"/>
                  <a:pt x="28376" y="1619985"/>
                  <a:pt x="0" y="1400691"/>
                </a:cubicBezTo>
                <a:cubicBezTo>
                  <a:pt x="-28376" y="1181397"/>
                  <a:pt x="-8233" y="868486"/>
                  <a:pt x="0" y="717427"/>
                </a:cubicBezTo>
                <a:cubicBezTo>
                  <a:pt x="8233" y="566368"/>
                  <a:pt x="-17545" y="325734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Derajat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(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Berat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/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Ringan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Sprain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Grade 1 :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Sedikit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peregangan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dan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kerusakan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pada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ligamen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
Grade 2 :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Robekan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sebagian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ligamen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 Ada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kelonggaran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di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sendi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pada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gerakan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ttu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
Grade  3 :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Robekan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lengkap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Menyebabkan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ketidakstabilan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yang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signifikan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9461" name="Picture 5" descr="19628">
            <a:extLst>
              <a:ext uri="{FF2B5EF4-FFF2-40B4-BE49-F238E27FC236}">
                <a16:creationId xmlns:a16="http://schemas.microsoft.com/office/drawing/2014/main" xmlns="" id="{82EC0494-37EA-5A3B-2C1A-2DC63FC0A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786313"/>
            <a:ext cx="2033587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7" descr="Diagram&#10;&#10;Description automatically generated">
            <a:extLst>
              <a:ext uri="{FF2B5EF4-FFF2-40B4-BE49-F238E27FC236}">
                <a16:creationId xmlns:a16="http://schemas.microsoft.com/office/drawing/2014/main" xmlns="" id="{4F528974-0DD3-F17D-2EDD-4C9D272A9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4786313"/>
            <a:ext cx="3321050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9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xmlns="" id="{85E56558-8E99-BBAC-859C-CCFAF959CA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3600" y="4468813"/>
            <a:ext cx="1484313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A3BAC14-296C-6CB5-942F-8EB6B56B0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84C167-7ADE-4202-B7C2-4DFCBB4611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52F14AFF-0CFA-442A-DBB3-A06B9C998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457" y="171450"/>
            <a:ext cx="4117975" cy="1143000"/>
          </a:xfrm>
        </p:spPr>
        <p:txBody>
          <a:bodyPr/>
          <a:lstStyle/>
          <a:p>
            <a:r>
              <a:rPr lang="en-US" altLang="en-US" sz="6000" dirty="0"/>
              <a:t>Strain</a:t>
            </a:r>
            <a:endParaRPr lang="en-ID" altLang="en-US" sz="6000" dirty="0"/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xmlns="" id="{722F4B85-E841-CFAD-69AC-EE4387BD9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3300" y="1704975"/>
            <a:ext cx="4876800" cy="2282825"/>
          </a:xfrm>
          <a:custGeom>
            <a:avLst/>
            <a:gdLst>
              <a:gd name="T0" fmla="*/ 0 w 4876231"/>
              <a:gd name="T1" fmla="*/ 0 h 2282670"/>
              <a:gd name="T2" fmla="*/ 794129 w 4876231"/>
              <a:gd name="T3" fmla="*/ 0 h 2282670"/>
              <a:gd name="T4" fmla="*/ 1539496 w 4876231"/>
              <a:gd name="T5" fmla="*/ 0 h 2282670"/>
              <a:gd name="T6" fmla="*/ 2236100 w 4876231"/>
              <a:gd name="T7" fmla="*/ 0 h 2282670"/>
              <a:gd name="T8" fmla="*/ 2932705 w 4876231"/>
              <a:gd name="T9" fmla="*/ 0 h 2282670"/>
              <a:gd name="T10" fmla="*/ 3726834 w 4876231"/>
              <a:gd name="T11" fmla="*/ 0 h 2282670"/>
              <a:gd name="T12" fmla="*/ 4876231 w 4876231"/>
              <a:gd name="T13" fmla="*/ 0 h 2282670"/>
              <a:gd name="T14" fmla="*/ 4876231 w 4876231"/>
              <a:gd name="T15" fmla="*/ 502187 h 2282670"/>
              <a:gd name="T16" fmla="*/ 4876231 w 4876231"/>
              <a:gd name="T17" fmla="*/ 1095682 h 2282670"/>
              <a:gd name="T18" fmla="*/ 4876231 w 4876231"/>
              <a:gd name="T19" fmla="*/ 1597869 h 2282670"/>
              <a:gd name="T20" fmla="*/ 4876231 w 4876231"/>
              <a:gd name="T21" fmla="*/ 2282670 h 2282670"/>
              <a:gd name="T22" fmla="*/ 4277151 w 4876231"/>
              <a:gd name="T23" fmla="*/ 2282670 h 2282670"/>
              <a:gd name="T24" fmla="*/ 3483022 w 4876231"/>
              <a:gd name="T25" fmla="*/ 2282670 h 2282670"/>
              <a:gd name="T26" fmla="*/ 2835180 w 4876231"/>
              <a:gd name="T27" fmla="*/ 2282670 h 2282670"/>
              <a:gd name="T28" fmla="*/ 2041051 w 4876231"/>
              <a:gd name="T29" fmla="*/ 2282670 h 2282670"/>
              <a:gd name="T30" fmla="*/ 1441971 w 4876231"/>
              <a:gd name="T31" fmla="*/ 2282670 h 2282670"/>
              <a:gd name="T32" fmla="*/ 891654 w 4876231"/>
              <a:gd name="T33" fmla="*/ 2282670 h 2282670"/>
              <a:gd name="T34" fmla="*/ 0 w 4876231"/>
              <a:gd name="T35" fmla="*/ 2282670 h 2282670"/>
              <a:gd name="T36" fmla="*/ 0 w 4876231"/>
              <a:gd name="T37" fmla="*/ 1689176 h 2282670"/>
              <a:gd name="T38" fmla="*/ 0 w 4876231"/>
              <a:gd name="T39" fmla="*/ 1186988 h 2282670"/>
              <a:gd name="T40" fmla="*/ 0 w 4876231"/>
              <a:gd name="T41" fmla="*/ 570668 h 2282670"/>
              <a:gd name="T42" fmla="*/ 0 w 4876231"/>
              <a:gd name="T43" fmla="*/ 0 h 228267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876231"/>
              <a:gd name="T67" fmla="*/ 0 h 2282670"/>
              <a:gd name="T68" fmla="*/ 4876231 w 4876231"/>
              <a:gd name="T69" fmla="*/ 2282670 h 228267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876231" h="2282670" fill="none" extrusionOk="0">
                <a:moveTo>
                  <a:pt x="0" y="0"/>
                </a:moveTo>
                <a:cubicBezTo>
                  <a:pt x="316941" y="34240"/>
                  <a:pt x="598001" y="-30756"/>
                  <a:pt x="794129" y="0"/>
                </a:cubicBezTo>
                <a:cubicBezTo>
                  <a:pt x="990257" y="30756"/>
                  <a:pt x="1372213" y="19319"/>
                  <a:pt x="1539496" y="0"/>
                </a:cubicBezTo>
                <a:cubicBezTo>
                  <a:pt x="1706779" y="-19319"/>
                  <a:pt x="1892302" y="-34592"/>
                  <a:pt x="2236100" y="0"/>
                </a:cubicBezTo>
                <a:cubicBezTo>
                  <a:pt x="2579898" y="34592"/>
                  <a:pt x="2597918" y="-25977"/>
                  <a:pt x="2932705" y="0"/>
                </a:cubicBezTo>
                <a:cubicBezTo>
                  <a:pt x="3267493" y="25977"/>
                  <a:pt x="3358388" y="-25329"/>
                  <a:pt x="3726834" y="0"/>
                </a:cubicBezTo>
                <a:cubicBezTo>
                  <a:pt x="4095280" y="25329"/>
                  <a:pt x="4498375" y="2690"/>
                  <a:pt x="4876231" y="0"/>
                </a:cubicBezTo>
                <a:cubicBezTo>
                  <a:pt x="4886622" y="109849"/>
                  <a:pt x="4865079" y="326060"/>
                  <a:pt x="4876231" y="502187"/>
                </a:cubicBezTo>
                <a:cubicBezTo>
                  <a:pt x="4887383" y="678314"/>
                  <a:pt x="4849497" y="827105"/>
                  <a:pt x="4876231" y="1095682"/>
                </a:cubicBezTo>
                <a:cubicBezTo>
                  <a:pt x="4902965" y="1364259"/>
                  <a:pt x="4896831" y="1394009"/>
                  <a:pt x="4876231" y="1597869"/>
                </a:cubicBezTo>
                <a:cubicBezTo>
                  <a:pt x="4855631" y="1801729"/>
                  <a:pt x="4866378" y="2110748"/>
                  <a:pt x="4876231" y="2282670"/>
                </a:cubicBezTo>
                <a:cubicBezTo>
                  <a:pt x="4725056" y="2293310"/>
                  <a:pt x="4407521" y="2259967"/>
                  <a:pt x="4277151" y="2282670"/>
                </a:cubicBezTo>
                <a:cubicBezTo>
                  <a:pt x="4146781" y="2305373"/>
                  <a:pt x="3674071" y="2292718"/>
                  <a:pt x="3483022" y="2282670"/>
                </a:cubicBezTo>
                <a:cubicBezTo>
                  <a:pt x="3291973" y="2272622"/>
                  <a:pt x="3107665" y="2294013"/>
                  <a:pt x="2835180" y="2282670"/>
                </a:cubicBezTo>
                <a:cubicBezTo>
                  <a:pt x="2562695" y="2271327"/>
                  <a:pt x="2252438" y="2251331"/>
                  <a:pt x="2041051" y="2282670"/>
                </a:cubicBezTo>
                <a:cubicBezTo>
                  <a:pt x="1829664" y="2314009"/>
                  <a:pt x="1674196" y="2260199"/>
                  <a:pt x="1441971" y="2282670"/>
                </a:cubicBezTo>
                <a:cubicBezTo>
                  <a:pt x="1209746" y="2305141"/>
                  <a:pt x="1051369" y="2292436"/>
                  <a:pt x="891654" y="2282670"/>
                </a:cubicBezTo>
                <a:cubicBezTo>
                  <a:pt x="731939" y="2272904"/>
                  <a:pt x="325000" y="2262323"/>
                  <a:pt x="0" y="2282670"/>
                </a:cubicBezTo>
                <a:cubicBezTo>
                  <a:pt x="10767" y="2028736"/>
                  <a:pt x="12111" y="1882326"/>
                  <a:pt x="0" y="1689176"/>
                </a:cubicBezTo>
                <a:cubicBezTo>
                  <a:pt x="-12111" y="1496026"/>
                  <a:pt x="12354" y="1316262"/>
                  <a:pt x="0" y="1186988"/>
                </a:cubicBezTo>
                <a:cubicBezTo>
                  <a:pt x="-12354" y="1057714"/>
                  <a:pt x="-22485" y="754564"/>
                  <a:pt x="0" y="570668"/>
                </a:cubicBezTo>
                <a:cubicBezTo>
                  <a:pt x="22485" y="386772"/>
                  <a:pt x="-18318" y="185791"/>
                  <a:pt x="0" y="0"/>
                </a:cubicBezTo>
                <a:close/>
              </a:path>
              <a:path w="4876231" h="2282670" stroke="0" extrusionOk="0">
                <a:moveTo>
                  <a:pt x="0" y="0"/>
                </a:moveTo>
                <a:cubicBezTo>
                  <a:pt x="322455" y="7861"/>
                  <a:pt x="481859" y="-478"/>
                  <a:pt x="647842" y="0"/>
                </a:cubicBezTo>
                <a:cubicBezTo>
                  <a:pt x="813825" y="478"/>
                  <a:pt x="1062637" y="-26730"/>
                  <a:pt x="1198160" y="0"/>
                </a:cubicBezTo>
                <a:cubicBezTo>
                  <a:pt x="1333683" y="26730"/>
                  <a:pt x="1620552" y="19240"/>
                  <a:pt x="1992289" y="0"/>
                </a:cubicBezTo>
                <a:cubicBezTo>
                  <a:pt x="2364026" y="-19240"/>
                  <a:pt x="2503521" y="-31972"/>
                  <a:pt x="2640131" y="0"/>
                </a:cubicBezTo>
                <a:cubicBezTo>
                  <a:pt x="2776741" y="31972"/>
                  <a:pt x="3013404" y="-7453"/>
                  <a:pt x="3287973" y="0"/>
                </a:cubicBezTo>
                <a:cubicBezTo>
                  <a:pt x="3562542" y="7453"/>
                  <a:pt x="3708015" y="38339"/>
                  <a:pt x="4082102" y="0"/>
                </a:cubicBezTo>
                <a:cubicBezTo>
                  <a:pt x="4456189" y="-38339"/>
                  <a:pt x="4662729" y="36704"/>
                  <a:pt x="4876231" y="0"/>
                </a:cubicBezTo>
                <a:cubicBezTo>
                  <a:pt x="4854604" y="208122"/>
                  <a:pt x="4898677" y="351425"/>
                  <a:pt x="4876231" y="616321"/>
                </a:cubicBezTo>
                <a:cubicBezTo>
                  <a:pt x="4853785" y="881217"/>
                  <a:pt x="4861023" y="940208"/>
                  <a:pt x="4876231" y="1141335"/>
                </a:cubicBezTo>
                <a:cubicBezTo>
                  <a:pt x="4891439" y="1342462"/>
                  <a:pt x="4850665" y="1439637"/>
                  <a:pt x="4876231" y="1666349"/>
                </a:cubicBezTo>
                <a:cubicBezTo>
                  <a:pt x="4901797" y="1893061"/>
                  <a:pt x="4870204" y="1995958"/>
                  <a:pt x="4876231" y="2282670"/>
                </a:cubicBezTo>
                <a:cubicBezTo>
                  <a:pt x="4606610" y="2290625"/>
                  <a:pt x="4475927" y="2314237"/>
                  <a:pt x="4130864" y="2282670"/>
                </a:cubicBezTo>
                <a:cubicBezTo>
                  <a:pt x="3785801" y="2251103"/>
                  <a:pt x="3522868" y="2306737"/>
                  <a:pt x="3336735" y="2282670"/>
                </a:cubicBezTo>
                <a:cubicBezTo>
                  <a:pt x="3150602" y="2258603"/>
                  <a:pt x="2873440" y="2252425"/>
                  <a:pt x="2542606" y="2282670"/>
                </a:cubicBezTo>
                <a:cubicBezTo>
                  <a:pt x="2211772" y="2312915"/>
                  <a:pt x="2074256" y="2255137"/>
                  <a:pt x="1943526" y="2282670"/>
                </a:cubicBezTo>
                <a:cubicBezTo>
                  <a:pt x="1812796" y="2310203"/>
                  <a:pt x="1431506" y="2254303"/>
                  <a:pt x="1246922" y="2282670"/>
                </a:cubicBezTo>
                <a:cubicBezTo>
                  <a:pt x="1062338" y="2311037"/>
                  <a:pt x="452766" y="2340380"/>
                  <a:pt x="0" y="2282670"/>
                </a:cubicBezTo>
                <a:cubicBezTo>
                  <a:pt x="1066" y="2149619"/>
                  <a:pt x="14255" y="1867475"/>
                  <a:pt x="0" y="1712003"/>
                </a:cubicBezTo>
                <a:cubicBezTo>
                  <a:pt x="-14255" y="1556531"/>
                  <a:pt x="-5928" y="1400938"/>
                  <a:pt x="0" y="1186988"/>
                </a:cubicBezTo>
                <a:cubicBezTo>
                  <a:pt x="5928" y="973039"/>
                  <a:pt x="-23511" y="882512"/>
                  <a:pt x="0" y="661974"/>
                </a:cubicBezTo>
                <a:cubicBezTo>
                  <a:pt x="23511" y="441436"/>
                  <a:pt x="15424" y="198613"/>
                  <a:pt x="0" y="0"/>
                </a:cubicBezTo>
                <a:close/>
              </a:path>
            </a:pathLst>
          </a:custGeo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 sz="2000"/>
              <a:t>Cedera pada otot dan / atau tendon</a:t>
            </a:r>
          </a:p>
          <a:p>
            <a:r>
              <a:rPr lang="en-US" altLang="en-US" sz="2000"/>
              <a:t>Sering terjadi di punggung bawah atau tungkai bawah (biasanya, hamstring).
Strain dapat berupa tarikan ringan sampai robek total</a:t>
            </a:r>
          </a:p>
        </p:txBody>
      </p:sp>
      <p:pic>
        <p:nvPicPr>
          <p:cNvPr id="20484" name="Picture 3">
            <a:extLst>
              <a:ext uri="{FF2B5EF4-FFF2-40B4-BE49-F238E27FC236}">
                <a16:creationId xmlns:a16="http://schemas.microsoft.com/office/drawing/2014/main" xmlns="" id="{E53B6D0D-AEC6-B048-A9C2-1BF4A00D8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4378325"/>
            <a:ext cx="4071938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itle 1">
            <a:extLst>
              <a:ext uri="{FF2B5EF4-FFF2-40B4-BE49-F238E27FC236}">
                <a16:creationId xmlns:a16="http://schemas.microsoft.com/office/drawing/2014/main" xmlns="" id="{81D28B1D-77D7-1194-FE18-3A75CFE9415D}"/>
              </a:ext>
            </a:extLst>
          </p:cNvPr>
          <p:cNvSpPr txBox="1">
            <a:spLocks/>
          </p:cNvSpPr>
          <p:nvPr/>
        </p:nvSpPr>
        <p:spPr bwMode="auto">
          <a:xfrm>
            <a:off x="6001616" y="192549"/>
            <a:ext cx="53228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5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Kontusio</a:t>
            </a:r>
            <a:r>
              <a:rPr kumimoji="0" lang="en-US" alt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kumimoji="0" lang="en-US" altLang="en-US" sz="5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Memar</a:t>
            </a:r>
            <a:r>
              <a:rPr kumimoji="0" lang="en-US" alt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)</a:t>
            </a:r>
            <a:endParaRPr kumimoji="0" lang="en-ID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78047A-1C70-D1F7-6A9C-25034FC08CB1}"/>
              </a:ext>
            </a:extLst>
          </p:cNvPr>
          <p:cNvSpPr txBox="1"/>
          <p:nvPr/>
        </p:nvSpPr>
        <p:spPr>
          <a:xfrm>
            <a:off x="6311900" y="1722438"/>
            <a:ext cx="4876800" cy="22463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Terjadi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akibat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pukulan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langsung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atau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berulang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benda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tumpul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Mencederai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serat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otot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tanpa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merusak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kulit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 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Warna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merah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akibat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pengumpulan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darah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sekitar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cedera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487" name="Picture 2" descr="Why Do My Bruises Have So Many Different Colors?">
            <a:extLst>
              <a:ext uri="{FF2B5EF4-FFF2-40B4-BE49-F238E27FC236}">
                <a16:creationId xmlns:a16="http://schemas.microsoft.com/office/drawing/2014/main" xmlns="" id="{327E0A60-46AB-EFC4-83E0-C0D579635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188" y="4541838"/>
            <a:ext cx="3217862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xmlns="" id="{A1299849-1170-F2FF-83FE-115CAC7A6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1E0F35-0B7F-43C0-A3FE-88560FFFD4A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8">
            <a:extLst>
              <a:ext uri="{FF2B5EF4-FFF2-40B4-BE49-F238E27FC236}">
                <a16:creationId xmlns:a16="http://schemas.microsoft.com/office/drawing/2014/main" xmlns="" id="{9E052BA9-DE9E-9770-CCA0-2A39B0F12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25" y="1344613"/>
            <a:ext cx="4684713" cy="2554287"/>
          </a:xfrm>
          <a:custGeom>
            <a:avLst/>
            <a:gdLst>
              <a:gd name="T0" fmla="*/ 0 w 4684278"/>
              <a:gd name="T1" fmla="*/ 0 h 2554545"/>
              <a:gd name="T2" fmla="*/ 762868 w 4684278"/>
              <a:gd name="T3" fmla="*/ 0 h 2554545"/>
              <a:gd name="T4" fmla="*/ 1478893 w 4684278"/>
              <a:gd name="T5" fmla="*/ 0 h 2554545"/>
              <a:gd name="T6" fmla="*/ 2148076 w 4684278"/>
              <a:gd name="T7" fmla="*/ 0 h 2554545"/>
              <a:gd name="T8" fmla="*/ 2817259 w 4684278"/>
              <a:gd name="T9" fmla="*/ 0 h 2554545"/>
              <a:gd name="T10" fmla="*/ 3580127 w 4684278"/>
              <a:gd name="T11" fmla="*/ 0 h 2554545"/>
              <a:gd name="T12" fmla="*/ 4684278 w 4684278"/>
              <a:gd name="T13" fmla="*/ 0 h 2554545"/>
              <a:gd name="T14" fmla="*/ 4684278 w 4684278"/>
              <a:gd name="T15" fmla="*/ 562000 h 2554545"/>
              <a:gd name="T16" fmla="*/ 4684278 w 4684278"/>
              <a:gd name="T17" fmla="*/ 1226182 h 2554545"/>
              <a:gd name="T18" fmla="*/ 4684278 w 4684278"/>
              <a:gd name="T19" fmla="*/ 1788182 h 2554545"/>
              <a:gd name="T20" fmla="*/ 4684278 w 4684278"/>
              <a:gd name="T21" fmla="*/ 2554545 h 2554545"/>
              <a:gd name="T22" fmla="*/ 4108781 w 4684278"/>
              <a:gd name="T23" fmla="*/ 2554545 h 2554545"/>
              <a:gd name="T24" fmla="*/ 3345913 w 4684278"/>
              <a:gd name="T25" fmla="*/ 2554545 h 2554545"/>
              <a:gd name="T26" fmla="*/ 2723573 w 4684278"/>
              <a:gd name="T27" fmla="*/ 2554545 h 2554545"/>
              <a:gd name="T28" fmla="*/ 1960705 w 4684278"/>
              <a:gd name="T29" fmla="*/ 2554545 h 2554545"/>
              <a:gd name="T30" fmla="*/ 1385208 w 4684278"/>
              <a:gd name="T31" fmla="*/ 2554545 h 2554545"/>
              <a:gd name="T32" fmla="*/ 856554 w 4684278"/>
              <a:gd name="T33" fmla="*/ 2554545 h 2554545"/>
              <a:gd name="T34" fmla="*/ 0 w 4684278"/>
              <a:gd name="T35" fmla="*/ 2554545 h 2554545"/>
              <a:gd name="T36" fmla="*/ 0 w 4684278"/>
              <a:gd name="T37" fmla="*/ 1890363 h 2554545"/>
              <a:gd name="T38" fmla="*/ 0 w 4684278"/>
              <a:gd name="T39" fmla="*/ 1328363 h 2554545"/>
              <a:gd name="T40" fmla="*/ 0 w 4684278"/>
              <a:gd name="T41" fmla="*/ 638636 h 2554545"/>
              <a:gd name="T42" fmla="*/ 0 w 4684278"/>
              <a:gd name="T43" fmla="*/ 0 h 255454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684278"/>
              <a:gd name="T67" fmla="*/ 0 h 2554545"/>
              <a:gd name="T68" fmla="*/ 4684278 w 4684278"/>
              <a:gd name="T69" fmla="*/ 2554545 h 2554545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684278" h="2554545" fill="none" extrusionOk="0">
                <a:moveTo>
                  <a:pt x="0" y="0"/>
                </a:moveTo>
                <a:cubicBezTo>
                  <a:pt x="181785" y="1386"/>
                  <a:pt x="439918" y="23748"/>
                  <a:pt x="762868" y="0"/>
                </a:cubicBezTo>
                <a:cubicBezTo>
                  <a:pt x="1085818" y="-23748"/>
                  <a:pt x="1185809" y="21715"/>
                  <a:pt x="1478893" y="0"/>
                </a:cubicBezTo>
                <a:cubicBezTo>
                  <a:pt x="1771977" y="-21715"/>
                  <a:pt x="1952451" y="-4197"/>
                  <a:pt x="2148076" y="0"/>
                </a:cubicBezTo>
                <a:cubicBezTo>
                  <a:pt x="2343701" y="4197"/>
                  <a:pt x="2507627" y="23363"/>
                  <a:pt x="2817259" y="0"/>
                </a:cubicBezTo>
                <a:cubicBezTo>
                  <a:pt x="3126891" y="-23363"/>
                  <a:pt x="3349807" y="-30124"/>
                  <a:pt x="3580127" y="0"/>
                </a:cubicBezTo>
                <a:cubicBezTo>
                  <a:pt x="3810447" y="30124"/>
                  <a:pt x="4275094" y="36972"/>
                  <a:pt x="4684278" y="0"/>
                </a:cubicBezTo>
                <a:cubicBezTo>
                  <a:pt x="4708225" y="173097"/>
                  <a:pt x="4701610" y="389520"/>
                  <a:pt x="4684278" y="562000"/>
                </a:cubicBezTo>
                <a:cubicBezTo>
                  <a:pt x="4666946" y="734480"/>
                  <a:pt x="4674517" y="1011944"/>
                  <a:pt x="4684278" y="1226182"/>
                </a:cubicBezTo>
                <a:cubicBezTo>
                  <a:pt x="4694039" y="1440420"/>
                  <a:pt x="4675000" y="1661293"/>
                  <a:pt x="4684278" y="1788182"/>
                </a:cubicBezTo>
                <a:cubicBezTo>
                  <a:pt x="4693556" y="1915071"/>
                  <a:pt x="4702055" y="2335317"/>
                  <a:pt x="4684278" y="2554545"/>
                </a:cubicBezTo>
                <a:cubicBezTo>
                  <a:pt x="4525731" y="2555370"/>
                  <a:pt x="4359379" y="2569783"/>
                  <a:pt x="4108781" y="2554545"/>
                </a:cubicBezTo>
                <a:cubicBezTo>
                  <a:pt x="3858183" y="2539307"/>
                  <a:pt x="3669649" y="2588539"/>
                  <a:pt x="3345913" y="2554545"/>
                </a:cubicBezTo>
                <a:cubicBezTo>
                  <a:pt x="3022177" y="2520551"/>
                  <a:pt x="2999220" y="2535961"/>
                  <a:pt x="2723573" y="2554545"/>
                </a:cubicBezTo>
                <a:cubicBezTo>
                  <a:pt x="2447926" y="2573129"/>
                  <a:pt x="2140176" y="2565676"/>
                  <a:pt x="1960705" y="2554545"/>
                </a:cubicBezTo>
                <a:cubicBezTo>
                  <a:pt x="1781234" y="2543414"/>
                  <a:pt x="1593363" y="2539536"/>
                  <a:pt x="1385208" y="2554545"/>
                </a:cubicBezTo>
                <a:cubicBezTo>
                  <a:pt x="1177053" y="2569554"/>
                  <a:pt x="1028640" y="2534950"/>
                  <a:pt x="856554" y="2554545"/>
                </a:cubicBezTo>
                <a:cubicBezTo>
                  <a:pt x="684468" y="2574140"/>
                  <a:pt x="384006" y="2547301"/>
                  <a:pt x="0" y="2554545"/>
                </a:cubicBezTo>
                <a:cubicBezTo>
                  <a:pt x="-29028" y="2356600"/>
                  <a:pt x="-19170" y="2163898"/>
                  <a:pt x="0" y="1890363"/>
                </a:cubicBezTo>
                <a:cubicBezTo>
                  <a:pt x="19170" y="1616828"/>
                  <a:pt x="3465" y="1499590"/>
                  <a:pt x="0" y="1328363"/>
                </a:cubicBezTo>
                <a:cubicBezTo>
                  <a:pt x="-3465" y="1157136"/>
                  <a:pt x="-18508" y="814701"/>
                  <a:pt x="0" y="638636"/>
                </a:cubicBezTo>
                <a:cubicBezTo>
                  <a:pt x="18508" y="462571"/>
                  <a:pt x="-10660" y="313058"/>
                  <a:pt x="0" y="0"/>
                </a:cubicBezTo>
                <a:close/>
              </a:path>
              <a:path w="4684278" h="2554545" stroke="0" extrusionOk="0">
                <a:moveTo>
                  <a:pt x="0" y="0"/>
                </a:moveTo>
                <a:cubicBezTo>
                  <a:pt x="136964" y="-28472"/>
                  <a:pt x="315578" y="-8978"/>
                  <a:pt x="622340" y="0"/>
                </a:cubicBezTo>
                <a:cubicBezTo>
                  <a:pt x="929102" y="8978"/>
                  <a:pt x="941520" y="-25287"/>
                  <a:pt x="1150994" y="0"/>
                </a:cubicBezTo>
                <a:cubicBezTo>
                  <a:pt x="1360468" y="25287"/>
                  <a:pt x="1622785" y="7104"/>
                  <a:pt x="1913862" y="0"/>
                </a:cubicBezTo>
                <a:cubicBezTo>
                  <a:pt x="2204939" y="-7104"/>
                  <a:pt x="2348666" y="16682"/>
                  <a:pt x="2536202" y="0"/>
                </a:cubicBezTo>
                <a:cubicBezTo>
                  <a:pt x="2723738" y="-16682"/>
                  <a:pt x="2959482" y="13220"/>
                  <a:pt x="3158542" y="0"/>
                </a:cubicBezTo>
                <a:cubicBezTo>
                  <a:pt x="3357602" y="-13220"/>
                  <a:pt x="3671052" y="11098"/>
                  <a:pt x="3921410" y="0"/>
                </a:cubicBezTo>
                <a:cubicBezTo>
                  <a:pt x="4171768" y="-11098"/>
                  <a:pt x="4331643" y="20898"/>
                  <a:pt x="4684278" y="0"/>
                </a:cubicBezTo>
                <a:cubicBezTo>
                  <a:pt x="4685791" y="342602"/>
                  <a:pt x="4689526" y="355798"/>
                  <a:pt x="4684278" y="689727"/>
                </a:cubicBezTo>
                <a:cubicBezTo>
                  <a:pt x="4679030" y="1023656"/>
                  <a:pt x="4692855" y="990694"/>
                  <a:pt x="4684278" y="1277273"/>
                </a:cubicBezTo>
                <a:cubicBezTo>
                  <a:pt x="4675701" y="1563852"/>
                  <a:pt x="4681311" y="1719752"/>
                  <a:pt x="4684278" y="1864818"/>
                </a:cubicBezTo>
                <a:cubicBezTo>
                  <a:pt x="4687245" y="2009884"/>
                  <a:pt x="4650082" y="2384389"/>
                  <a:pt x="4684278" y="2554545"/>
                </a:cubicBezTo>
                <a:cubicBezTo>
                  <a:pt x="4334636" y="2539407"/>
                  <a:pt x="4274624" y="2557348"/>
                  <a:pt x="3968253" y="2554545"/>
                </a:cubicBezTo>
                <a:cubicBezTo>
                  <a:pt x="3661883" y="2551742"/>
                  <a:pt x="3541843" y="2521407"/>
                  <a:pt x="3205385" y="2554545"/>
                </a:cubicBezTo>
                <a:cubicBezTo>
                  <a:pt x="2868927" y="2587683"/>
                  <a:pt x="2779082" y="2589007"/>
                  <a:pt x="2442516" y="2554545"/>
                </a:cubicBezTo>
                <a:cubicBezTo>
                  <a:pt x="2105950" y="2520083"/>
                  <a:pt x="2064803" y="2557515"/>
                  <a:pt x="1867019" y="2554545"/>
                </a:cubicBezTo>
                <a:cubicBezTo>
                  <a:pt x="1669235" y="2551575"/>
                  <a:pt x="1476866" y="2573950"/>
                  <a:pt x="1197837" y="2554545"/>
                </a:cubicBezTo>
                <a:cubicBezTo>
                  <a:pt x="918808" y="2535140"/>
                  <a:pt x="428770" y="2583725"/>
                  <a:pt x="0" y="2554545"/>
                </a:cubicBezTo>
                <a:cubicBezTo>
                  <a:pt x="-740" y="2319918"/>
                  <a:pt x="-24125" y="2153661"/>
                  <a:pt x="0" y="1915909"/>
                </a:cubicBezTo>
                <a:cubicBezTo>
                  <a:pt x="24125" y="1678157"/>
                  <a:pt x="2293" y="1589457"/>
                  <a:pt x="0" y="1328363"/>
                </a:cubicBezTo>
                <a:cubicBezTo>
                  <a:pt x="-2293" y="1067269"/>
                  <a:pt x="-20504" y="960911"/>
                  <a:pt x="0" y="740818"/>
                </a:cubicBezTo>
                <a:cubicBezTo>
                  <a:pt x="20504" y="520725"/>
                  <a:pt x="35789" y="15514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Tulang bergeser dari sendi karena tekanan yang keras.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Ligamen ikut bergerak/robek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Bentuk berubah, bengkak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Rujuk RS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507" name="AutoShape 4" descr="data:image/jpeg;base64,/9j/4AAQSkZJRgABAQAAAQABAAD/2wCEAAkGBxQQEhQTEBQVFBUUFBIYGRgVFRQUFhkZFhcWFhYWFxgYHCgiGBolGxYZIjEhJikrLi4uGB8zODMuNygtLisBCgoKDg0OGxAQGy0kHyQ0LC0sLCwsLCwsLSwsMSw1Lyw0LCwsNCwsLDcsLCwsLCwsLCwsLCwvLCwsLDcsLCwsLP/AABEIALUBFgMBIgACEQEDEQH/xAAbAAEAAgMBAQAAAAAAAAAAAAAABAUDBgcBAv/EAEoQAAIBAgMDCQIKBQsEAwAAAAECAAMRBBIhBTFBBhMiUWFxgZGhMrEUIzNSYnKCksHRB0JjosIVJENTc5OjsrPS8BbT4fElg8P/xAAaAQEAAwEBAQAAAAAAAAAAAAAAAgMEAQUG/8QAKREBAQACAQMCBgEFAAAAAAAAAAECEQMEEjEhUQUTMkGBkcEiJDNhcf/aAAwDAQACEQMRAD8A7jERAREQEREBERAREQExUaubMOKsQfQj0IPjMsgp0cQw4VKYbxpnKx8mTygY9obT5l0Vx7ebKRxKjMVt12BPgZV7Z5W08MoZ92bL47x6TPyy2e1WilSkM1TDVVrIo/WsrI69pNOo+nXac75YhcRgjVpnMhFMi2+9wB3dRnL4TwkuU34ban6Q6BUsNbf8/EfeE+6XL6i1rcb+l/ynFdjnMoQH2gf3AWt5sg+zM+yju+i7f6pv6GYb1Gb6S/CuD0dqpctqLWPWmbwmPE8vKKNlPUfQE/hOWbPHsL1LWp+RJHoZX7ePTB61J/d/8yOPU526R5fhfDjjt2leWVM27VzD0/MRS5aUm3dYHmLic+xeGIbDZeOHT0Ri3osrsP0WqDqKN91j+Bks+ozlZel6Hi5Md3zHWdncqqdauKK7zf8Aylvwl9Tq3Zl+bl9Recv/AEe4bNjme2i/gjD+OdJwRvUr9lRR/hUz/FNfFlcsZa8/reLHi5rhj4mkyIiWMhERAREQEREBERAREQEREBERAREQEREBERAREQEhY3o1KT/SKHsFS1v31QeMmyPj6HOU2UaEjQ9TDVT4EA+ECROcVMEtWjiUS1qlXEFBroFxBzC31yZ0HCV+cRXAtmUGx4HiD3HSaTtVSmJq0l6OZ+epHTeRTauh7M/Nt2840Oxxt6DUq1RW0Km4+26k2+yPKZdkahh9Jx/eU1ceqmWXLKjzdbnN4cN3XXMgt+7KrZtS1R+A5vDP4JZHPkxnm8uOsrH1nT83zOn48v8Aer+l5RNyxHzlcdzpr6ym2rUuyj9i58gstl6JA+uh71JYejCUmK6VZR+wqSjD6mjqLvi/TouMOUYB+BalTPc5VD+67SVi9lqzM+XpqchHWdUb/KDIW0UL7MSou+mKDjyA982bDuGqVTwc0qg/+1Ub33mzHjmeOq+bx57xZbj5/R9hcjEn9YVz60VHoPWbbs9bPXPXWv5UqS/hKPkvTyv4V/T4MvvBl5sz+kJ41qvocv4TXhj24yMfNyXk5LnfumxESSoiIgIiICIiAiIgIiICIiAiIgIiICIiAiIgIiICIiBC2d0TVTgtQkd1QCp5ZmYeEpOVdEfCMI24k1VHaxCMBf6tNvKXXs4j+0petNvfap6T527s/wCEUiqnK6kMjdTrqpPZwPYYHGP0g0C1GoSLMjI3gwGbT7N5qezTmri+50rU/JQR/l9Z0flNhzXohmXLzlF1ZSblGFwF7bFiPszl+zqllpONSr03PYCSG9DMXUz1l/D3fhfJvjyw9tX9NlemXYKp6TFCPrWyt7pXVqQGMyjcKZHnabnyQwIrYu1vkyrX+iASfG7U/Caxj8GKWNZNdFO/fYVGUeiiZ+yzHu/69G80vJ8v203fYCc7stk3/wA3ceKf+pMwLE4dKgOow6Hv5up/ttI36PDmoMnbWXwIvJXJlA+FKcUXEUz9my/wTXwvnOommz7DFqoH0cSfOrTtLTZDXpk9dWv/AKryr2J8qnbh2J7zUH5S12SPil7S5+8zH8ZqZEyIiAiIgIiICIiAiIgIiICIiAiIgIiICIiAiIgIiICIiBB2oAoSp/V1FPg3xb37Ark+EnTHiKQdWRtQwIPcRYzDs2sXpjNqwurdrISrHxIv4wOdbQpm+JDE9HE1yRa/Rd8y28LH7U5YcCaVSvRO5d3AWZQVt4EeU7Vyy2YUrc+vydZVSoL/ANInybW45lup7QnbOU8qF5rEcekBSJPHmyQjd5F/Idcy9Tjbi9X4ZyY48ur4vo3v9E+KDc8WGoWm37mVvUL5TXOVi/8AyFduqnT9XqflNs5HYXm6lbQAVMPQqpbTo1UDNp9cMPCa9yqog4nGMd60qVv7ytI8k7eLS3pc5n1cy95/C2/Ryei/VzziWHJ74utjaXU+cfaBb8TKz9G7/FVD+2PuEtCOa2merEYdh4ofyMcN/qY+onltOzB8ch68N/GD+MnbF+QpfUX3Sp5O1szUddfg7D7rqvvBltsT5Cl9RfdNjCmxEQEREBERAREQEREBERAREQEREBERAREQEREBERAREQEhYY5a1VOBFOp3ZsyEd3xd/tGTZCY2xA+nSP8AhsNP8QwK3luP5tmtcLUpMewBgM3cCQT2Cco29hDWUO9t1yRY7wWbTiOPhO6VEDAhgCCCCDqCDvBHETiO26K0KtegOgq1qgA4KjOzAC+4BXWw6mHCQzi7hvmN2w3So7PrAZc+DKG3YtJ1Hb7LfeM1XlSl8XXHBqVH/Vq/nN12YoqYDAkADKKagDUaIyG3faalykHxztxy4f8A1KhPulXU/wCOtfwy/wBxj+Xn6OdErD9q3lwl1yjGTE4Gr+1eme51ufRTNd5A4m2h/WB8wx/KbDy30wwq8aNajU8A1n/dJlWHplHOb1t/K35MHLWRDwTGjyr0mA8qk2HZLXpLbgXH3WZfwmtbJe2Kpt896oH26FNz60TNk2Vorr82rW9XZv4psjBU2IidcIiICIiAiIgIiICIiAiIgIiatyt24+Fq0wrZVbDYt/YD/GUmw60rk6Kl6xzEkACxLLYmBtMSiblBzVkr0250DAh+bysgfF1GojKSwJVXU3uNxFr7pGPK2/N5aFUGqaBTOaYDI9ZaLkZXPSUuuht7a9tg2aJr9XlXTUA83VN+csBzd/i8SuFYe389we7t0mUco13tSqgXyk2UgVcyU+ZLA5cxd8oINrqdd1wu4lXsLFPVFbnNCleqgBy6KMth0dDv3+ctICIiAiIgJC2ho1J+C1AD3VAaYH3mXyk2QdskCkSdytTb7tRW/CBOnOP0p7NRCuJO6oOZcdbDpI3flDjwXqnR5pP6Vhnw1KkPafELl8EfXstca9sjl4WcX1xD5DYwvgObbQ4XEKoPzkZxlP75H2ZXco6V3rn5qUD3Amvr6SZyYxSU8PjVVdQysv0gVzKfDIW7AZlx1AM+KvuNCnr3NX/AyvKd+Gmjhy+VzzL2rSOTVYrUU8FYAdmYXt6Gb5yho89hK6ddJ/MDMPdNJ2XhLUmPbcfYAm64LE87g3dOl8U9rakkLu85R9krd2vNgVcyYSof1amHP30q0f8A9l8puOE6NWsvWUqDuZclvOkT4zStk0ubwqg6c2FJ76ZDDyKzdazZa9M8Kisl+0DnF8LB/SbJ4YsvKdEROuEREBERAREQEREBERAREQErNsU8On84xOUBFanmYnKFrMispG4hiEBuOAlnKrbWy/hXxdT5EpUzWIuzMMgBBUiwVmN+sjqgef8AT2H6HxZ6ApBenU/oX5yjfpdLI1yt72ubSBsnZ1D4JTJz1QebswFZX0q5kKrctTAaxNrWtroNMWE2Zir4f4QtOrkpU0c86wKVKThhWSydIuLZl6Oqgagm0fD8m66LZRTBKYUNao2r0sSajt7OvxZsD4aCBOo4XBVamVVYu7Yi2tZQDSrI9a2oCjnQrWFrnUSwqbBw7NUZqdzWHTGZ8pNgMwW9g9gvSFjoNZS4rYOJNzT5sNmxzC7sAeerJURSQtwGVSrEbs2l5nw2xqqvSdUFMKxZkNQ10AZ2dgCygowvcFCBrlIIAgXeAw1OjmSnvJztd2drtpmYsSdcvpJd5q+1di1TXq1KVOm6u2HLKzmmaiqlWm6MQptbMri9wSoGm8Yv+nKwqK6ZVyvSytztR2VBhXosLsLuc5U6npZbnUAQNmpYxGqPTBOamELaECz5stidD7J3TPeafhNhYgOjtTpBQaHOUw5YVclGvSa5KgHpVEcZr3y62Np7guTlem1JmKuaYwQztUcv8VzgrakXJKuFve7W1gbhEq9pUq4YPSdilrNSUUg2/wBpGdTc/RNgesbj7gzzy5kxFU2NiCtFWU/NZTTurdhgWcg7bAOHrA8abjzBA9Z9/BH/AK+r5Uf+3Iu0MM+UAVnJZ6Qsy0CLF1zac382/lAtJy3lrUqYrEkgWpUBUXMdLDMtNmHUbsW7lpzpQouoa1RnNjYPkAvw9hAffKzE8nlfD1KLG7VVYM5Gt2OYns19wkcse6aWcXJ2ZdzUtgqBRr1W0FXKtr3CgItMMeokZdeyZuczUXc6GpglY+AYn1MuuVmzClE1cOuqIyugHRemQRqOOUm/deatSccxZCSow2LQE6mwyumbtynWQk1bEssu71YFwAbCUza4YEn75v6CfeytrHDuSBdWK3vewFvfY37NJd7Cp3wVDS+jHwzm49ZR8scF8GXnALrUayhfnNra/C5O/slWFnirMvdsGKYW5ymQ1Kob2A3XFmHdoT4zaXwpeiq3s6qhVup1sQT2X3jiCRNE5N7KKJTV2Jz1KWb5ozalVXgOHXrOky/CWRRnZUfBYkVEDWsdQynerDRlPcfPfJEr8SpouaqglGtzijU6aCooG8gaEbyAPm2M6m4YAggggEEagg7iDJoPqIiAiIgIiICIiAiIgIiICIiAiIgIiICIiAiIgJBxuzw5zoxp1QLB1A1HzXXc69h3XNiDrJ0QK7D7QKsKeIUU3JspBvTqH6DHc30DrvtmAvPvHH4zDj9q1/ClV/G0lYigtRSjqGVhYhgCD3gymxCvhnpe3Wp5myi+arT6D3sSfjVy30PT7W0AC9iYMPjEqKGRgQ17W7DYgjgQdCDqDM0Ay3FjqDOcYnBqj1Uoi1NmcodCCKiVKLAG+oD5B3ZZt21NogKRw1Fhe57zwE5tgtu5qlNGe+VeaUD2VItkuBpfnFSVd8t1Fswsm2yci6xqYSmpBFkri57zY+s17b+OqYquKa35ullAF0yki2pBO+43zYdnYjmKXNjQvmABN7aXOvUB7xKKhyeWtXAqPVu4FRlDFRlO5Rlsdd+u4W69Ke3su6t33eFg22SlqZokNdWUggdNCpU5Te4uuuvEzZTyzprbPSqC/VlPvIlXS5J4WkQQrFr9Ek29RqfGZ6XJzCtUqsaeYKUQZqlRhmF2ewLabwPAy3Hk9leWEbFs7blHEA821yLXBHSW/wA4cNxn02FamS2HKi5uabXyEnipFzTJ7AR2X1ldhtmUqJYUKdqjJbRmIC8CcxsBfxNpMWtkNnFjoA36p8eHcZOZK7ikUtorcJUBpMTYB7WY9SMOi3de/ZJsgPVv0HUOCCSCARbdqON5jpUHQXoNmT+rqE6diPqV7jcdVpKXbmlnEgDaiLpVzUT+0Fl8HF0PneTUcEXBBB4jUTrj6iIgIiICIiAiIgIiICIiAiIgIiICIiAiIgJBx4+Mw5/at/o1fyk6RMd7VH+1/gqD3mBrPL6pUTmSmZRdsrIRfPp0WUixBXNrwseyTOS/KD4TUekFOWnTpEM29syjU9t7g9oM+uVb5iq2uFSo5Fja5GRCbcBdz4TWthuaOLrikwy1qaP1OGR3XLruB6THTWV29u6ulmWMx+67rqvOVFD1xZzYpWYAX1sq7rDdqJTcpaZoim+cVEJI9hUqBiLAsVsDpfWwI1m206IIuR49krNrbPGIUBtwNx224GZZnq7q3tlmo0F+dyfCiSRZlAsdEuBn7mIvfda3zTL3D480MOK+ZM9VQbv7RAUKAq/NFrSFtAnCuwdLUmNgBqoS2qqDwBzHLusWXcZ97Jp83Uplkp1qfQSmrgsVBtkKkm19RqR5WMtynfjLEZe22LrZe3KlWnTtTKVqhZaZdWWibKWz3I1sB7O890u8OHUBQihVFtao1J3sbLcknXUCfG2kLUWy25xBzqW4PT6QA7wCPEybhGD2YG6sqsBe9gwB8tZGWa9C736sIxDI1qtgHa6st8oNgMjX1G7Q7jJua+h8R/zfIrOKoII03EHq7uMx06rramq5iBcMx3LuF+0HS8sl2hZpLw+jNkAyiwPaeNpIXXVdD1f83THhQKagEHv36yQVB4/nLEHqVb6Ef87pgbZtBjfm0DdYGRvvCxEzZTx6Xvnt/wD0Z3aOmA7PI+Tq1V72FQePOAm3iJ8nE1KXyq51+fSU6fWp3LeKlu4SVe3A+Gs9UzuzTzD4tKnsOrdxBI7xwmaR6+Cp1LGoiMRuJUEjuO8TCdlINaZemetHIHipup8ROuJ0SCcNVF7Vr9Wemp88uWZsDiOcpqxFib3F72YEhhfjYgiBIiIgIiICIiAiIgIiICIiAiIgJD2m1lQ8RVo/vVFQ+jGTJD2q+VFP7Wh61UX8YFPtkZjXZj0MqUhw1vct+/b7MwbPwlMXsL2PtZd46rniDfd19s85R35lvo1yW7i3RPqvlMmDcso7PqiYeTO91jZx4TtlWQqA6X3cB+M8Vge4eXnIlVQovUNh1AEk9QsJGxlQ1VyMRSTS+vTI6vog+crl93e32R9rquLBphRZGzBrXFwCOvdrKGngq/Piwa1Il7i+uUWFu3p38DbXftOEajRHtE3voFMiY3FM2q9AdVhfxJFhJTmuMPlTJiwm2g7DObZc2a+mlmHS6u/d3HoidsioVwdE8RRojzUfgZR1NhVq5d8jhwp5thdOlbeW42A3HQ6DdI2HxdYKEFRhbdYKDu00ZSPICW69N+EPv7tvRcoBJ0Avm3WA33k/CAHUEEta9iDa25fC/qZrvJVnYMtV3qWNyaiKL9SrlUAqCLnfraXtXAg/q69dxJSdvohldppI3GYuYX51u4z4p4RhpnNupul7xeepgyN9j33/AAls2gzKnUx9J92PYZjWl9FfC8yBbbtPG8ki9A7xPsT0T20649ERE64j4+uadNnCliovYf8ANw3mwJsDYHdPNm0clNQCGvdiw3EuS7EdhLG0z1HCgkkAAEknQADeTImx1tRTSw6RAItZSxKi3CykC0CbERAREQEREBERAREQEREBERASLtKiXpOF9q11+spDL6gSVECixYR1z2+KxCWbhYlba9Rtp2FZrdCo2Gqcy2p3oxHtL4neOM2zE0eaz3UvRqEkhQS1NibswA1Kk9LTUG51vpX1dkrXUWYVqYJysjAOp3dFgRlPWL27BMvNxW3caeLlkmqw1KwO9gCNWZhqOwdXdM2G2fzgBpoRfXPV0v2hPaPp3yXsbYQogGoeccbidQOrvbtlyYw6ff1uZ8/2xVibFU/KMzfVPNr4BdfMmSqGzqSaqguOJ1bzOs+H2rSFwHzkbxTDVWHeEBInh2iN/N1rdfNt7t/pNEwxniKblb5qbKLaWxFLh0QsCSWQFADfiM24X1IB16tTLH+VafEsv1qdRfO66T2ltOixsKqX6swB8jrO2bcl0g/CSmhpuv2b6DtFwJ903qVPZWw620HulsDPZCcUS70CnhH/AFnt3SStC36zeY/KZok5IjbXwE7fdPq09idceWnsTxjaB7IlfaCo2Szs1gbJTdt97AsBlG7iRMdPHs4zU6TMp9lsyKrC/tatcLxBtqJlwOHKhi9i7tmbLew0ACi+8AAC/HU2F7QMFHA84S9cEkm4pliyIBbKMo6LNpcnXUmx0EsYiAiIgIiICIiAiIgIiICIiAiIgIiICRa2z6btmKDN84dFvvLYxEDz+Tk66n99W/3z5OyqR9pc/wDaM1QeTkxECWiBRZQABwAsJ9REBPipSDCzAEdRAI9YiBFOyKHCkg+qoX/Lae/yZT6mHdUqD3NEQPkYBh7NeqB1Hm3Hmylj4mBQrj+mQ/Wpfk4nsQBp1/6yl/cv/wB2efAXb5Ss5HFUC0wfEDOPBoiB9fyan0/72r/unh2TRO9A31iWHiCdYiBNiIgIiICIiB//2Q==">
            <a:extLst>
              <a:ext uri="{FF2B5EF4-FFF2-40B4-BE49-F238E27FC236}">
                <a16:creationId xmlns:a16="http://schemas.microsoft.com/office/drawing/2014/main" xmlns="" id="{8C8546C7-9ED1-0A48-2B47-EE4923E91B2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508" name="AutoShape 6" descr="data:image/jpeg;base64,/9j/4AAQSkZJRgABAQAAAQABAAD/2wCEAAkGBxQQEhQTEBQVFBUUFBIYGRgVFRQUFhkZFhcWFhYWFxgYHCgiGBolGxYZIjEhJikrLi4uGB8zODMuNygtLisBCgoKDg0OGxAQGy0kHyQ0LC0sLCwsLCwsLSwsMSw1Lyw0LCwsNCwsLDcsLCwsLCwsLCwsLCwvLCwsLDcsLCwsLP/AABEIALUBFgMBIgACEQEDEQH/xAAbAAEAAgMBAQAAAAAAAAAAAAAABAUDBgcBAv/EAEoQAAIBAgMDCQIKBQsEAwAAAAECAAMRBBIhBTFBBhMiUWFxgZGhMrEUIzNSYnKCksHRB0JjosIVJENTc5OjsrPS8BbT4fElg8P/xAAaAQEAAwEBAQAAAAAAAAAAAAAAAgMEAQUG/8QAKREBAQACAQMCBgEFAAAAAAAAAAECEQMEEjEhUQUTMkGBkcEiJDNhcf/aAAwDAQACEQMRAD8A7jERAREQEREBERAREQExUaubMOKsQfQj0IPjMsgp0cQw4VKYbxpnKx8mTygY9obT5l0Vx7ebKRxKjMVt12BPgZV7Z5W08MoZ92bL47x6TPyy2e1WilSkM1TDVVrIo/WsrI69pNOo+nXac75YhcRgjVpnMhFMi2+9wB3dRnL4TwkuU34ban6Q6BUsNbf8/EfeE+6XL6i1rcb+l/ynFdjnMoQH2gf3AWt5sg+zM+yju+i7f6pv6GYb1Gb6S/CuD0dqpctqLWPWmbwmPE8vKKNlPUfQE/hOWbPHsL1LWp+RJHoZX7ePTB61J/d/8yOPU526R5fhfDjjt2leWVM27VzD0/MRS5aUm3dYHmLic+xeGIbDZeOHT0Ri3osrsP0WqDqKN91j+Bks+ozlZel6Hi5Md3zHWdncqqdauKK7zf8Aylvwl9Tq3Zl+bl9Recv/AEe4bNjme2i/gjD+OdJwRvUr9lRR/hUz/FNfFlcsZa8/reLHi5rhj4mkyIiWMhERAREQEREBERAREQEREBERAREQEREBERAREQEhY3o1KT/SKHsFS1v31QeMmyPj6HOU2UaEjQ9TDVT4EA+ECROcVMEtWjiUS1qlXEFBroFxBzC31yZ0HCV+cRXAtmUGx4HiD3HSaTtVSmJq0l6OZ+epHTeRTauh7M/Nt2840Oxxt6DUq1RW0Km4+26k2+yPKZdkahh9Jx/eU1ceqmWXLKjzdbnN4cN3XXMgt+7KrZtS1R+A5vDP4JZHPkxnm8uOsrH1nT83zOn48v8Aer+l5RNyxHzlcdzpr6ym2rUuyj9i58gstl6JA+uh71JYejCUmK6VZR+wqSjD6mjqLvi/TouMOUYB+BalTPc5VD+67SVi9lqzM+XpqchHWdUb/KDIW0UL7MSou+mKDjyA982bDuGqVTwc0qg/+1Ub33mzHjmeOq+bx57xZbj5/R9hcjEn9YVz60VHoPWbbs9bPXPXWv5UqS/hKPkvTyv4V/T4MvvBl5sz+kJ41qvocv4TXhj24yMfNyXk5LnfumxESSoiIgIiICIiAiIgIiICIiAiIgIiICIiAiIgIiICIiBC2d0TVTgtQkd1QCp5ZmYeEpOVdEfCMI24k1VHaxCMBf6tNvKXXs4j+0petNvfap6T527s/wCEUiqnK6kMjdTrqpPZwPYYHGP0g0C1GoSLMjI3gwGbT7N5qezTmri+50rU/JQR/l9Z0flNhzXohmXLzlF1ZSblGFwF7bFiPszl+zqllpONSr03PYCSG9DMXUz1l/D3fhfJvjyw9tX9NlemXYKp6TFCPrWyt7pXVqQGMyjcKZHnabnyQwIrYu1vkyrX+iASfG7U/Caxj8GKWNZNdFO/fYVGUeiiZ+yzHu/69G80vJ8v203fYCc7stk3/wA3ceKf+pMwLE4dKgOow6Hv5up/ttI36PDmoMnbWXwIvJXJlA+FKcUXEUz9my/wTXwvnOommz7DFqoH0cSfOrTtLTZDXpk9dWv/AKryr2J8qnbh2J7zUH5S12SPil7S5+8zH8ZqZEyIiAiIgIiICIiAiIgIiICIiAiIgIiICIiAiIgIiICIiBB2oAoSp/V1FPg3xb37Ark+EnTHiKQdWRtQwIPcRYzDs2sXpjNqwurdrISrHxIv4wOdbQpm+JDE9HE1yRa/Rd8y28LH7U5YcCaVSvRO5d3AWZQVt4EeU7Vyy2YUrc+vydZVSoL/ANInybW45lup7QnbOU8qF5rEcekBSJPHmyQjd5F/Idcy9Tjbi9X4ZyY48ur4vo3v9E+KDc8WGoWm37mVvUL5TXOVi/8AyFduqnT9XqflNs5HYXm6lbQAVMPQqpbTo1UDNp9cMPCa9yqog4nGMd60qVv7ytI8k7eLS3pc5n1cy95/C2/Ryei/VzziWHJ74utjaXU+cfaBb8TKz9G7/FVD+2PuEtCOa2merEYdh4ofyMcN/qY+onltOzB8ch68N/GD+MnbF+QpfUX3Sp5O1szUddfg7D7rqvvBltsT5Cl9RfdNjCmxEQEREBERAREQEREBERAREQEREBERAREQEREBERAREQEhYY5a1VOBFOp3ZsyEd3xd/tGTZCY2xA+nSP8AhsNP8QwK3luP5tmtcLUpMewBgM3cCQT2Cco29hDWUO9t1yRY7wWbTiOPhO6VEDAhgCCCCDqCDvBHETiO26K0KtegOgq1qgA4KjOzAC+4BXWw6mHCQzi7hvmN2w3So7PrAZc+DKG3YtJ1Hb7LfeM1XlSl8XXHBqVH/Vq/nN12YoqYDAkADKKagDUaIyG3faalykHxztxy4f8A1KhPulXU/wCOtfwy/wBxj+Xn6OdErD9q3lwl1yjGTE4Gr+1eme51ufRTNd5A4m2h/WB8wx/KbDy30wwq8aNajU8A1n/dJlWHplHOb1t/K35MHLWRDwTGjyr0mA8qk2HZLXpLbgXH3WZfwmtbJe2Kpt896oH26FNz60TNk2Vorr82rW9XZv4psjBU2IidcIiICIiAiIgIiICIiAiIgIiatyt24+Fq0wrZVbDYt/YD/GUmw60rk6Kl6xzEkACxLLYmBtMSiblBzVkr0250DAh+bysgfF1GojKSwJVXU3uNxFr7pGPK2/N5aFUGqaBTOaYDI9ZaLkZXPSUuuht7a9tg2aJr9XlXTUA83VN+csBzd/i8SuFYe389we7t0mUco13tSqgXyk2UgVcyU+ZLA5cxd8oINrqdd1wu4lXsLFPVFbnNCleqgBy6KMth0dDv3+ctICIiAiIgJC2ho1J+C1AD3VAaYH3mXyk2QdskCkSdytTb7tRW/CBOnOP0p7NRCuJO6oOZcdbDpI3flDjwXqnR5pP6Vhnw1KkPafELl8EfXstca9sjl4WcX1xD5DYwvgObbQ4XEKoPzkZxlP75H2ZXco6V3rn5qUD3Amvr6SZyYxSU8PjVVdQysv0gVzKfDIW7AZlx1AM+KvuNCnr3NX/AyvKd+Gmjhy+VzzL2rSOTVYrUU8FYAdmYXt6Gb5yho89hK6ddJ/MDMPdNJ2XhLUmPbcfYAm64LE87g3dOl8U9rakkLu85R9krd2vNgVcyYSof1amHP30q0f8A9l8puOE6NWsvWUqDuZclvOkT4zStk0ubwqg6c2FJ76ZDDyKzdazZa9M8Kisl+0DnF8LB/SbJ4YsvKdEROuEREBERAREQEREBERAREQErNsU8On84xOUBFanmYnKFrMispG4hiEBuOAlnKrbWy/hXxdT5EpUzWIuzMMgBBUiwVmN+sjqgef8AT2H6HxZ6ApBenU/oX5yjfpdLI1yt72ubSBsnZ1D4JTJz1QebswFZX0q5kKrctTAaxNrWtroNMWE2Zir4f4QtOrkpU0c86wKVKThhWSydIuLZl6Oqgagm0fD8m66LZRTBKYUNao2r0sSajt7OvxZsD4aCBOo4XBVamVVYu7Yi2tZQDSrI9a2oCjnQrWFrnUSwqbBw7NUZqdzWHTGZ8pNgMwW9g9gvSFjoNZS4rYOJNzT5sNmxzC7sAeerJURSQtwGVSrEbs2l5nw2xqqvSdUFMKxZkNQ10AZ2dgCygowvcFCBrlIIAgXeAw1OjmSnvJztd2drtpmYsSdcvpJd5q+1di1TXq1KVOm6u2HLKzmmaiqlWm6MQptbMri9wSoGm8Yv+nKwqK6ZVyvSytztR2VBhXosLsLuc5U6npZbnUAQNmpYxGqPTBOamELaECz5stidD7J3TPeafhNhYgOjtTpBQaHOUw5YVclGvSa5KgHpVEcZr3y62Np7guTlem1JmKuaYwQztUcv8VzgrakXJKuFve7W1gbhEq9pUq4YPSdilrNSUUg2/wBpGdTc/RNgesbj7gzzy5kxFU2NiCtFWU/NZTTurdhgWcg7bAOHrA8abjzBA9Z9/BH/AK+r5Uf+3Iu0MM+UAVnJZ6Qsy0CLF1zac382/lAtJy3lrUqYrEkgWpUBUXMdLDMtNmHUbsW7lpzpQouoa1RnNjYPkAvw9hAffKzE8nlfD1KLG7VVYM5Gt2OYns19wkcse6aWcXJ2ZdzUtgqBRr1W0FXKtr3CgItMMeokZdeyZuczUXc6GpglY+AYn1MuuVmzClE1cOuqIyugHRemQRqOOUm/deatSccxZCSow2LQE6mwyumbtynWQk1bEssu71YFwAbCUza4YEn75v6CfeytrHDuSBdWK3vewFvfY37NJd7Cp3wVDS+jHwzm49ZR8scF8GXnALrUayhfnNra/C5O/slWFnirMvdsGKYW5ymQ1Kob2A3XFmHdoT4zaXwpeiq3s6qhVup1sQT2X3jiCRNE5N7KKJTV2Jz1KWb5ozalVXgOHXrOky/CWRRnZUfBYkVEDWsdQynerDRlPcfPfJEr8SpouaqglGtzijU6aCooG8gaEbyAPm2M6m4YAggggEEagg7iDJoPqIiAiIgIiICIiAiIgIiICIiAiIgIiICIiAiIgJBxuzw5zoxp1QLB1A1HzXXc69h3XNiDrJ0QK7D7QKsKeIUU3JspBvTqH6DHc30DrvtmAvPvHH4zDj9q1/ClV/G0lYigtRSjqGVhYhgCD3gymxCvhnpe3Wp5myi+arT6D3sSfjVy30PT7W0AC9iYMPjEqKGRgQ17W7DYgjgQdCDqDM0Ay3FjqDOcYnBqj1Uoi1NmcodCCKiVKLAG+oD5B3ZZt21NogKRw1Fhe57zwE5tgtu5qlNGe+VeaUD2VItkuBpfnFSVd8t1Fswsm2yci6xqYSmpBFkri57zY+s17b+OqYquKa35ullAF0yki2pBO+43zYdnYjmKXNjQvmABN7aXOvUB7xKKhyeWtXAqPVu4FRlDFRlO5Rlsdd+u4W69Ke3su6t33eFg22SlqZokNdWUggdNCpU5Te4uuuvEzZTyzprbPSqC/VlPvIlXS5J4WkQQrFr9Ek29RqfGZ6XJzCtUqsaeYKUQZqlRhmF2ewLabwPAy3Hk9leWEbFs7blHEA821yLXBHSW/wA4cNxn02FamS2HKi5uabXyEnipFzTJ7AR2X1ldhtmUqJYUKdqjJbRmIC8CcxsBfxNpMWtkNnFjoA36p8eHcZOZK7ikUtorcJUBpMTYB7WY9SMOi3de/ZJsgPVv0HUOCCSCARbdqON5jpUHQXoNmT+rqE6diPqV7jcdVpKXbmlnEgDaiLpVzUT+0Fl8HF0PneTUcEXBBB4jUTrj6iIgIiICIiAiIgIiICIiAiIgIiICIiAiIgJBx4+Mw5/at/o1fyk6RMd7VH+1/gqD3mBrPL6pUTmSmZRdsrIRfPp0WUixBXNrwseyTOS/KD4TUekFOWnTpEM29syjU9t7g9oM+uVb5iq2uFSo5Fja5GRCbcBdz4TWthuaOLrikwy1qaP1OGR3XLruB6THTWV29u6ulmWMx+67rqvOVFD1xZzYpWYAX1sq7rDdqJTcpaZoim+cVEJI9hUqBiLAsVsDpfWwI1m206IIuR49krNrbPGIUBtwNx224GZZnq7q3tlmo0F+dyfCiSRZlAsdEuBn7mIvfda3zTL3D480MOK+ZM9VQbv7RAUKAq/NFrSFtAnCuwdLUmNgBqoS2qqDwBzHLusWXcZ97Jp83Uplkp1qfQSmrgsVBtkKkm19RqR5WMtynfjLEZe22LrZe3KlWnTtTKVqhZaZdWWibKWz3I1sB7O890u8OHUBQihVFtao1J3sbLcknXUCfG2kLUWy25xBzqW4PT6QA7wCPEybhGD2YG6sqsBe9gwB8tZGWa9C736sIxDI1qtgHa6st8oNgMjX1G7Q7jJua+h8R/zfIrOKoII03EHq7uMx06rramq5iBcMx3LuF+0HS8sl2hZpLw+jNkAyiwPaeNpIXXVdD1f83THhQKagEHv36yQVB4/nLEHqVb6Ef87pgbZtBjfm0DdYGRvvCxEzZTx6Xvnt/wD0Z3aOmA7PI+Tq1V72FQePOAm3iJ8nE1KXyq51+fSU6fWp3LeKlu4SVe3A+Gs9UzuzTzD4tKnsOrdxBI7xwmaR6+Cp1LGoiMRuJUEjuO8TCdlINaZemetHIHipup8ROuJ0SCcNVF7Vr9Wemp88uWZsDiOcpqxFib3F72YEhhfjYgiBIiIgIiICIiAiIgIiICIiAiIgJD2m1lQ8RVo/vVFQ+jGTJD2q+VFP7Wh61UX8YFPtkZjXZj0MqUhw1vct+/b7MwbPwlMXsL2PtZd46rniDfd19s85R35lvo1yW7i3RPqvlMmDcso7PqiYeTO91jZx4TtlWQqA6X3cB+M8Vge4eXnIlVQovUNh1AEk9QsJGxlQ1VyMRSTS+vTI6vog+crl93e32R9rquLBphRZGzBrXFwCOvdrKGngq/Piwa1Il7i+uUWFu3p38DbXftOEajRHtE3voFMiY3FM2q9AdVhfxJFhJTmuMPlTJiwm2g7DObZc2a+mlmHS6u/d3HoidsioVwdE8RRojzUfgZR1NhVq5d8jhwp5thdOlbeW42A3HQ6DdI2HxdYKEFRhbdYKDu00ZSPICW69N+EPv7tvRcoBJ0Avm3WA33k/CAHUEEta9iDa25fC/qZrvJVnYMtV3qWNyaiKL9SrlUAqCLnfraXtXAg/q69dxJSdvohldppI3GYuYX51u4z4p4RhpnNupul7xeepgyN9j33/AAls2gzKnUx9J92PYZjWl9FfC8yBbbtPG8ki9A7xPsT0T20649ERE64j4+uadNnCliovYf8ANw3mwJsDYHdPNm0clNQCGvdiw3EuS7EdhLG0z1HCgkkAAEknQADeTImx1tRTSw6RAItZSxKi3CykC0CbERAREQEREBERAREQEREBERASLtKiXpOF9q11+spDL6gSVECixYR1z2+KxCWbhYlba9Rtp2FZrdCo2Gqcy2p3oxHtL4neOM2zE0eaz3UvRqEkhQS1NibswA1Kk9LTUG51vpX1dkrXUWYVqYJysjAOp3dFgRlPWL27BMvNxW3caeLlkmqw1KwO9gCNWZhqOwdXdM2G2fzgBpoRfXPV0v2hPaPp3yXsbYQogGoeccbidQOrvbtlyYw6ff1uZ8/2xVibFU/KMzfVPNr4BdfMmSqGzqSaqguOJ1bzOs+H2rSFwHzkbxTDVWHeEBInh2iN/N1rdfNt7t/pNEwxniKblb5qbKLaWxFLh0QsCSWQFADfiM24X1IB16tTLH+VafEsv1qdRfO66T2ltOixsKqX6swB8jrO2bcl0g/CSmhpuv2b6DtFwJ903qVPZWw620HulsDPZCcUS70CnhH/AFnt3SStC36zeY/KZok5IjbXwE7fdPq09idceWnsTxjaB7IlfaCo2Szs1gbJTdt97AsBlG7iRMdPHs4zU6TMp9lsyKrC/tatcLxBtqJlwOHKhi9i7tmbLew0ACi+8AAC/HU2F7QMFHA84S9cEkm4pliyIBbKMo6LNpcnXUmx0EsYiAiIgIiICIiAiIgIiICIiAiIgIiICRa2z6btmKDN84dFvvLYxEDz+Tk66n99W/3z5OyqR9pc/wDaM1QeTkxECWiBRZQABwAsJ9REBPipSDCzAEdRAI9YiBFOyKHCkg+qoX/Lae/yZT6mHdUqD3NEQPkYBh7NeqB1Hm3Hmylj4mBQrj+mQ/Wpfk4nsQBp1/6yl/cv/wB2efAXb5Ss5HFUC0wfEDOPBoiB9fyan0/72r/unh2TRO9A31iWHiCdYiBNiIgIiICIiB//2Q==">
            <a:extLst>
              <a:ext uri="{FF2B5EF4-FFF2-40B4-BE49-F238E27FC236}">
                <a16:creationId xmlns:a16="http://schemas.microsoft.com/office/drawing/2014/main" xmlns="" id="{CDB7DF8C-A633-4C83-8BD0-38B1703132C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509" name="AutoShape 9" descr="https://encrypted-tbn0.gstatic.com/images?q=tbn:ANd9GcQuuDtbO0uVPc-C7a6GzrDva1hug2muvpzVQaMcUTLbQn48H0jBhA">
            <a:extLst>
              <a:ext uri="{FF2B5EF4-FFF2-40B4-BE49-F238E27FC236}">
                <a16:creationId xmlns:a16="http://schemas.microsoft.com/office/drawing/2014/main" xmlns="" id="{6856D610-7B7F-5DB6-4C59-AA9D842C73C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510" name="AutoShape 11" descr="https://encrypted-tbn1.gstatic.com/images?q=tbn:ANd9GcQDsH5cyNbFQJPIxifrK7L8yK01gjHyCWhmSsCGsR_vDhSMtB4g">
            <a:extLst>
              <a:ext uri="{FF2B5EF4-FFF2-40B4-BE49-F238E27FC236}">
                <a16:creationId xmlns:a16="http://schemas.microsoft.com/office/drawing/2014/main" xmlns="" id="{6239C227-E6B6-7B48-FD60-C92EB5F125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511" name="AutoShape 2" descr="data:image/jpeg;base64,/9j/4AAQSkZJRgABAQAAAQABAAD/2wCEAAkGBxQTEBUUExQWFhUXFxgaGBgYFxgdGhwcGRoXGR0eHB4eHSggHRwnHhobITEiJSkrLi4uGCEzODMtNygvLisBCgoKBQUFDgUFDisZExkrKysrKysrKysrKysrKysrKysrKysrKysrKysrKysrKysrKysrKysrKysrKysrKysrK//AABEIAOIA0gMBIgACEQEDEQH/xAAcAAEAAgMBAQEAAAAAAAAAAAAABQYCAwQHAQj/xABNEAACAQMCBAMEBQcJBQYHAAABAgMABBESIQUGEzEiQVEyYXGBBxRCkaEjUlNicrGyFRYkgpKTwdHSM4OipOFDY3OUwvAIREVUhKOz/8QAFAEBAAAAAAAAAAAAAAAAAAAAAP/EABQRAQAAAAAAAAAAAAAAAAAAAAD/2gAMAwEAAhEDEQA/APcaUpQKUpQKUpQKUpQKUpQKUpQKUpQKUpQKVh1l1aNQ1YzpyM4JxnHfGQRn3VnQKViJBkjIyACRnfBzjb5H7qyoNN5IVjdlGSFYgH1AJFeE8J+n2Zdri0R/fG5Qj5EMD94r3Ke4Qhk1qWwRjUM9vSvxbex6ZHHozD7iRQfoAfT5ZY3trnP+7/frqyfR79II4rJOEt2ijiC4ZnBLFs7aQNsY9TX5Ur9I/wDw9cOCcMaXzmmY/JMKPxzQepUrEOCSARkdx6VlQKV8zX2gUpSgUpSgV8ZsDJ2r7VE4rwjRLfyRWwJMdt0/yQYMS0nUwMYJ7E/Kgu6zKRkMMZxnIxkHGPjnatledIt0imKON2QzztIrxZUA3atGVyN8qzN57DO2KsHLPEbiWecSpIkYVGjDqcglpQw1aFB2VDgZxnuc0FlpUbc8fto3KPMiuO6k7itTcz2gGfrEePjQS9KhRzXZntcR/fX1earM9rhPvP8AlQTNKhxzPafp0++g5otP06ff/wBKCYpUQeZrT9On318fmm0AybhB8z/lQapvDxSP/vLaQf3ciEfxmp2qbf8AM9p9dtn66YCzIe+2Qjen6tS3877L/wC4j/H/ACoN0A/p8vvgh/jnqQu5FWN2cgIFJYk4AAG5z5bVVU5ssheu31iPBgjGd+4eU47e+umPnKxnea3SYOyws7hVY+DHiwcbnB7e+g8k5j+iDqQ/W+GyGQHJ6LMGbIJB0Sfa3B777dzXkl1bvG7JIpR1OGVgQQfQg1+vLdccLOI+n+Qc6dOnfBOSvkT3x76pfO/KkXFbrpELHN9VSSOYDfOcaXH2lOfiPL0oPzjXq30cHjzwRxWWY7Zc6XkRQniJY4JGW3JO2auXCPo0t+F26zSabi56kY1OvgUM6g6EPmFz4j+HavUeF56Eeo5bQuT78CgrvJQYyTtMQ1yumOd0GI2ZNQBVTuDpAB8jjYV38RnZr+2hXsiyzSbZ20mJB7iS5P8AUNcPIA1LczfpLmT/AIcL+/NdPLR6txd3OxDSdCM/qW+Vb/8AaZKCw0r7SgUpSgVF8Z40luyB9gVkdmJ2VIlBZvf3UY99SlR3E+FCZ431FWQSLkAHKyKAw328lPn7NBHRczr9beFwVXEGhtDe1MZRhj2GSgx65rLhnNEMnTQtl3Ee6I/TzIrMg1EbZCnGfSvtryjbR+yGA1xPjVtmFndMDsBqc7DbtWyy5Xgi06A3hMRGWJ/2KlU/Bj8aDS/Mix3c8U2EjjEGl8HAMvU9tuw3UAfGt78zwADd8toKrobUwk1aWVcZKnSd/dX2+5Zgmkd5AzdTp9RC3gbpZ0ZX3aj8fOsYeWIFdH8bNHoCFmJ0rHq0qP1RqPfvt6UGK80wOB0n1FgunIIXVICY1Y/ZLY7fD1FSfDLwTQxyrsHUMB6ZHao2z5XhhH5HUh0hc7H2QQpORuRn3ZwM1KWFosUSRp7KKFHwAxQdFKUoFKUoFKUoIHmDIubAj9O4PzgmH76nqg+aW0/Vn/Nu4R/eExfvcVOUEVj+n/G3H4SH/Ot9xwuJmeQxr1HjMbPgaim/hz3xvXDeT6L5MkDMQXcHfVJsBjzyP31OUEJHcZsYy+BrRIySe2vEfpuckbVW+WuqOJQiYqz/AMngMyjCkrKy7e7GK7uZptPBpXG/SOv+5nDH+Co3gV2W4nAxG0kUiqcnsPHgD0A0j45oJ7nt/wAhGPNpQB8dDkfjip2U6Ij+qh/Af9KrvOiFp7BB2+sgsPcAf867Oe7oxcMu3X2hBJp/aKkL+JFBEcoXYt+Bi4OfYmmxjclndgMepyBVh5ZsTBaQxn2ggL+928Tn5sSfnVevrUC04dZDtK8Ab9iBeu2fj0wP61XQUH2lKUClKUClKUClK+GgxeQAZJAA7knHasga80k4POOGaeiGkkjucgRHqAmKYLqJJOskgZ27486kzxG8jRtKytGquIyYTrLiAFQVC50iUEA437ehoLukgOcEHBwcHse+D796yrzn6zdwCdkhl1yT9UkRkq2IrRSCAhJJ8eMEDwnfar9d3iRgF2wCcDY9/lQdFKh/5z2v6X/gk/01l/OO3/Of+5l/0UEtSoj+ccH/AHp+EE/+ih5ih9Jj8Lef/RQS9Khf5yRfo7n/AMrP/or5/OWP9Fdf+Vn/ANFBjzptZO36N4ZPlHLG5/BTU4DVY45xlZrS4jEN0NcUi728g9pGHmK38L5iDwRMILk6o1OeicbgUGriG/E4h5AR/fi6P+AqzVQv5aLcRLfV7g4cLjpjPggJ8275l+7FWT+XH8rS5/sp/i9BHXtn1uEXcXm6Xij4l5cf4VReU7wdbhsoLEdNUO/hBl+ffMjD/d1fYOKyRxFTZXTDLk4WL7bM3bqe+vIuHXbwRMj28uYLlwuDGAg1EBWGvdgSmPiTQet8Yy3FrJRuESZ292VKr+P7q0/Skx+oLGveW5to/jmZCR9wNQ9lx6WTis8y2dw3Stok0Aw5BfMu/wCUxuCOxNYycXmvl4Y01u1sz37HptnOmFJXBOQD9n0oLPEok4pgbi2twPdrnbOPcQkY+T1YqrnJPjjnuSCDcXErb99MbdBPlpjBHxqx0ClKUClKUCq9xjmAxy9NFXCvbq7MTt1nI2+CgnOfMVYah7zl+OWZpHyQ3SLJ5FoSxU59MMQR54FBjHzRbFlUuVLrrXUpAKaWYMM/ZIVt/dWC82WxVWVywZBIulSSVKs+fkqkkeWR6ivh5Rtyulg7ACNV1OSVWJtSqD+bnv6jY5rJOVbdRhFZCJJJAwO4aX2++RpIwMdgAMdqDOLmCOWOdoSW6KkliraCdGsAN2bYgnHrXDZ85wdBHmcK2hS5AOkP0xKyDz1aTnHy71MQcJjRJVGcTFmffuWVUOPTZRUPe8pRi2mjt8qZIyhBPhOUEZJ2yGKADPbIBxQbuK8xabSSaFTqjlSNldTnJdFYYzknDeXnW480W41jLZj1GUad4gpwS/oPP3gE9hXLwjlwi1kgnJaNpdSLq8SKNBUF1A1NqUtn343xXSeVbc6shsuCJTqOZQxyRJ+cP8CR2oMDzdbAkFmG7BSVIDlJBEVQ/aOsgfMVv4dxxZptCjwlGKnz1RuUkQj3EqcjvqrCTlW2IUFD4TIV8R2Mkiykj361BHpiuu04UEl6mpmIj0KGxsNRZj27k4+SigkKUpQKUpQaL44if9hv3Go/lLP1C2z36Mf8Ir7zZcGOwunHdYJSvx0Nj8cVi7G3sVC7usSIg9XIVFH9oigjuFLm81eTyXLj4KIYf/QatNQPArfEz43WBEgB9WHjkP4oPiDU9Qcd1+VgcRkZZXClhkZ3AyPMZrx7mxSJbsqMCe1NwpwNpEXpzLjzYGMfAvXtZ7V5R9JvF10dRY9EttIVCnA1xzDTIvbZskPj7SjUCd8BK/QfrfhzXMpy88pJP6sYWJf4K7PpBuzHPbyAEmGK9mAHclbd1H8eK3fRmVh4fZ2wVgTb9XPkdTksPjls/Oo76RZv6RpHlbaD/wDkXVtEPwDCguPLdiILOCIZOiJFye5woyT781JV8UYGK+0ClKUClKUClKUClQ/GeMtBJEghaTqtoUqyDxYZsHJ9FO9bjx62CljPGACoJLjGWJC7+eSCAR3IOKCSpXDZcXgmdkilR2X2grAkYJU/cwIPoRiuLhvMUciZciNjJKiqSTnpO6bHHc6CQPuzQTdKiOH8y200cbrKAJUDqG8J0kEjIPbODjPfBxnFfTzFbtHqjlR9SM0eDs+kMcA9j7J+QJoJalc3DrnqQxyYxrRWx3xqAOPxrpoFKUoFKUoIDnAa44oNszzxKR+ordWT/gQ/fWHM17pkiXGdGZivmSPBEvxaRxj9msLi9U3c0zn8laR6B55lkAZgPVgvTUAb5kIrDhit1XefSGwJZixGmP8ARRAnYBFy5Pq2fOgm+D2fShRDu25Y+rsSzH5sTXbUdf8AF0ijWTTJIrdjCjSZGMg+AHY+VUfjnP165KcN4dM5GMy3EbRqM+isVLfeKD0aVwFJYgDzz2qj818Lin6sWRKAo1LjU8anDDbvJD54HiU50nyrlt+OXklpG13a3MbozNJJAF8I8j0gz9RcHBUgnuQNtsY7NnCT2rrIMZSSDcYHfRuceeYWO2+k7aaCwclRkQRo6jVFHojdTkNFkBSSNsnT88Z2zgQHNyZ4pg9ivDR/zsrH+FavfDLlJIwUIPbOBghsAkMuxVt84IB3ql85jTfxuexNl/w3eD//AEH30F/pSlApSlApSlApSqlx/j00d4kUYbSNOrMeVYOspBUgZJDKoO4AyBuTsE5xbhqzNCWbT05C4G3iyjpj7mJ29KibTlVQ0JMxc24jRPCo8MZ1APju52327bAZqsX3EL5hbs0bTSRvbzDELLgy29z1BgbHRjIBwSSFJ3FdNtfXEclwYsokszuJnibDSCC1EYYBc6W8WcAHw4BBFBaeGcCSCVGEhJVZgAQBnqyiUn5Hb51wpydiRWE7kLKJQpUEA9WSU6dwBnXpJwT4RWjmxJPrEDLHrPRZT4Cy+Ke1z+GSPhnyqFfnG4brhHLOA4RFi3Do03i9gloToRQRklmxkZGAsPDuTliXT1dS6ERtSAn8kpRGU5wrAEZODuMgLWUvKALRHrPiJEVVIBA0RvEdO+F1ByTtnIG+NqjY+J30jghmRWmKbQeyn1VZdQLDv1cpk7dx33rRHx3iDQSyFenMImZIui5yOiGVlGnJfqkgqW7DTjO9BerG3EcSRg5CIqgnudIA/wAK3159eXl6szZkkAiadI3MJ0OWht3QyBUOQGaQBlAHhxuQc2qwvpfqsbmGR3I8SsUD+Yz9lTnuNh37Cgl6VByc0wx/7dJoPfJC+n+2oKfjXfYcXgmGYZopB+pIrfuNB21ycWv1gglmf2Y0ZzjudIzgDzJ7Ae+uuqvzfeIZbe3dwqFuvLv/ANnAVYDHnqlMa489wKDn5ctGkZVfcQt1Zv1rqT8pp94jDD56fzah7/j01xPLFw+0hkWOY65bhvC0mVVzHGCDJo7HcYxirRbzraQXJlYAK8so3y7LIS4yO+osWQDGTpAFRvLnJ0R4fHHcx5kdQzeTxs2XOhhgqwdmbI3yaCDueUuJ3YT6zxBoBjeO3Qxqu3YYOWOdsk9sVGX30RxGMM73E74OpmdiM79l9rbG3cknzG1S8vMN1wq6SC9c3FpKQsFyVGtT+bKRgE9sHG+/y9BtZxIgZW2z3GO2e3n5bf5UHhlz9GtzDqa0uZoQAA6CRhpbbODsXQA4yAcnt7uz6NOGPaXMkSzPHNrbKyHwyKxwhkjJ2BZWXUpzlkOSNq9ra3U4yMkAgE7nfY1UOe+WkdI7mJxBcW4xG++krvmNlHtK2/bBoLbarsWKBGb2sY3IGO47/GqR9KGF6Tt2Mcw+DRaLpT/y5Hzqb5M5qivbeN4wykrurA7FfCwye++QD56T6GtX0g24a3iz5XMA+UjdE/hIaCywvqUMOxAP371nUHyXdmSyi1/7SMGKTbHjhJjbbyBK5HuIqcoFKUoFR/FeN29tjrzRxlvZDMNTfsr3b5CuXmTiEidOGEhZpywVmGRGijLyEeekYwPVhnanAOEW6KJYwXZwG60nilcEZBLEZHfsAAM7AUGEPOFkzqn1hFZjhRJqj1H0GsDJ9wqcrh4tY9WEx4Rs+Uqhkb1DD3+orzPjFibWVbj+lNaqyxz26zzdS2JPheLQw6kRz2IO3bHYB63Sqxb2V0gWS0uhcRMM6LnfII26cqAEf1w9b245cJjq2M3vaFkkX5DKuf7NBYK4OH8HhhOY1wdIQbk4UEkKuT4VyewqPXm2Af7RbiL/AMS2nUffox+NZDnKw87uBf25FT+IignaVFrzFaHtdW/99H/qrCTmmyHe8tgfTrR5+7VQS9KgzzbafZkMn/hxyyZ+GhTWmXmdsEpaXBUd2lCwqPj1WU4+VBYqjb7gltJvLBE2N8lFz9/eq/Lx68k2hFuh2zoEtycH9gIin4sRWs8sTzeK4cynvpnkPT7YI6MOlNP7bPQctzJDkpw2S5kkGcmCcmBD6SSSB4lx+aoLe6oNbNobg8Qkuob25WPGnoyMi6MkJE8WVD52yVO5OwzVw4BwxHDx3GWliOGh2WFQd1aONQAYyOxbUcggnINWO4njgiZ2KxxRqSTsFVRufcKDz3hNwJH68ixy3DID1oZYXkRSdtCS46YViyhAp3O5LVIRcbg1Mv8AKFxFMvdblFC+o1jpquk57qw9xrXwzkyG9lfiF1GwebHTiDMgWIY09QKQWdsBm1bDYY2zXRxbkJFDSWJMM2kgoXbpyDSV0tkkoQOzL2IGQQMUEg8ltxO3e2m0MSNwjqw77SROO+D2PcHY1SrXjF7wi5WC9zLanwxXJ6h1b7K51lVfGBuu+POt3KscV4jW1zF0b6POhgullMRUEFlwWGQGIz4lkHxqR4/wx44DN1pFgRSLq2kdHXA7tGZ1bO2+knDAjBB7hbU5hjb2QxOAcY339B3OO+w8qqPOfMEk8EiWpwpDxSMQGjGrUhzIGwXA3CL4gSAceyadyPJEt1MbGePQh1NDcRvFsAW1xEMSjZ23GPdU5wnjMkMUbXNlI0bTssKJpaOM3DNIWlGdRcByPZGAT55oOzlu3+qwxSOuhYUMrk7v4gVBx+kk2RE7hM/aapDjfMAnlsrZwiLNNbs51Zwya5+nvjJJjjX4tVf5u4oX4paWCeOJJ45Ltvz5CA6A4+yoC7e9R5V38v8ADkuZ5jIuQsD4z5FmESMPRgLcsD+t76C1crDTe8SQeyLiNwPQyW8LN95yas1U3kGdpJ72Rh4ma1LfE2kBNXKgUpSgrvFhnidkD2MN4Pn/AEfb7s/dXdy++mMwk+KA6PeU/wCzb5rjf1B9K4+cCI0iuj2tpVdj6RsDHIT7grav6tSN/aMSJYiBKowM50uuc6Wx+B8j8SCHfVZ5usWfITCmWCeN2OyjC6o2Y+QVs7/rGpi14jqbQ0UqN55Q6fk48J++oDna8SR7ayLb3UwV1GCDHGDK4bbswXTj0Y0Gng/MCqrfV4p7pWIYNFCVh1EDX03kIUoWy2xOMnepE8fuRueHXGnzIkt2P9kSZPwFSHHeF9e3MQIU+ErsdOVIIDAEZQ4wR6Gobh1tiNpLZWimjOJbfWSjEblcHYZG6OMdxnbIoJLhPM9tcP00lAlHtQyApMvxjbDfhUrLCre0oPxANVvjfCre6EU+kFX0KzDwvpY4Rgw8SujHYg7ZYVxWVxxGASJqjvOkwBVwY59BJ0uGUFZAV8tIJZWGT2oLT/JMH6GL+7X/ACrZHYxr7MaD4Ko/wrZBMrqGUgqwyCOxFbKDFhtitRtUOcqp1d8jOfPzrbIuQRkjIxkd/l764jZ4wMyNhu5f13+YGMYoO5R6VxcV4isK6jjfsCwGT6Ablj7gCaqf8wnZw31u4hAbURHKWdjk93Ze3uAqw2/B+kfyQXVgflZS8knvG5z+ON+1BFXcN3ctHNEqWbICDJJ43ZT3Ux7eHOCNRBBHYVDc18t9awnmkv57kwo0gVDEIdUQ16TGi79sEEn76un8jqxBmZpiPz9kHwQYX7wTXcsShdIChceyAAPuoOPhXF4prVLhGHTZAwPkPd8jtitI1setK5hiXdUyF2H2pWP8OwA758qXFDccLvYrWEI9ncu/S6jaRE+NWg7ElRglQO+cbYzU5HZtO+s5uSD4XfwWqHbeOMHMmPziT22YeQVbjFhdzcU+u2AHQSFU1zOYxM/iU9MkZOUKrrxgkDvirEtoOJ2sUsmvXECrwB9BWdSurU2DuuCQCCpDA+Yq3G0Vl0uA+e+oDH3dq845v46/CeJI0ShoLmMtNFtqDRaY+om4JJVkGkZzo+YCC49+TmeSF4hcBWjYTNaKZFPhZZSJEyMZwwTV7zUhy9fvcxIlpcR9FTIjJKjNJFq1g6X1KJMrqUFs5JJztipGfnUmIvG8M2rGgOUjcatx0ndem6+WGAKkEEmqi15ErXF1pMM2UBJlRjHI25MuBgQP4CVUYYdsNsAuHJ3Lyfyjcyueo+EkzlNPULMDpVSdIUpp0lifCfWs+HB8XFvCfytxN0Qw+xDAiRyyf2jIF/WZffXFyRzsqnVekLPdORC0UTCF44wcFWxv4i+Sd8keWKmfo/tktbB724bS05ed2YnwxszOi79tmzpH2nNBIclQgTcQI9n60EHwjggT/CrVUDyZbOtsXlXTJPLLMy+aiRiUB9GCaQfeDU9QKUpQarmBZEZHGVZSrA+YIwR91QnLF0UzZzMTNAoCs3eWLskgPZjgANjs3pkZsFRvGuDpcKMs0ciZMcqHDoT5g9iPVSCD5ig6b+YqhI77AAd/l76854zIq31pc6xoguFVx7p1MRJ22wShOcHAzjzPPxfna9gu3s5II5pIlDq6v0xLG2PFpIbDDfscZztio3in1q6EkaWSOrx4ZnnwSGz4sxjJXscZxuNhQe0VH3/D2LiWFwkoGkkrqV17hXAIJwckEHIyfUiqtyrzY0JSy4oVhu1UBXYjpzr2DK/bV5EetWPjHM9papqnuIox5AuNRx+ao3PyFB0w2H5Hpvp3OToXSudQbYZJ7++ug2y9QSfa0lc+oyDv8+3xPrXmMPPV9e3OeH2kj2qhlDEBNR8JD62YLjuAo1Ebkg5AqxwzcY2AhtMZ7yTOWAwPJEA75Pc4z8qC3RRhRhQAPQe/es6qFtxHibHptHZrKMEgtLjRnBZDj8oMeWVIOAcZBq2RNkAkEe44yPuoMia5f5Qj7htWceyGbuxUdgfMH4YrrrU4fOxUD4EnGD8u+KDVdXyopYiQgfmxux3JHZVJPb0qKu+cbSIZlkaPPYPDMp+QKZNd83DNZBeWU7AaVcovxwuDv8a2WvCoYzlY1B9SMt953oK7/P21k2jiu5twfydrORkbjfSBXxbyV2LxcLkDMCNc0kUYOe+QGZx/Zq30oPL+aeU+KXrJLNNAiRHUttDq3wQSBI2PGQNIbAG/YZNeh8HulkgjZNgUQ6fMZUEAjyrtqqcs3CwSXsUrBelLqDNsBCyqUOTtgeMf1aCzXM6xozuQqqCWJ7ADcmqnPypFfCS5u4i0siFYVLEGGPfRpP2ZCTqLYyCcdlqWRDdsrspW3QhkVgQZWG4ZlO4QHcA7k7+QzN0Hg/LfA7iKS4tFOYoyXlLgyGENglFUAdRmz2GMMurb7Uvx7hNvLbvBb4ECzqpdWGp3CIZDkN48BiSZNw2w7bWnn22jjkhnKrpZitx+fJH4dKqMHUQ4Rtt9KtiqpZXmuaVHjEZTTIyYIwZUVmQ6jqY5UBiQMIr570Fm5haBbIhIFAghSOIkDXG1wBGFQj2W6bZOPzhTli2W8KN7VrA2ob5WW47k+hjiyFX9Zf1RVR4zxGS7+rWakh7mV5CRnOSGXU3kAq63UfmxLn2q9g4Vw9LeCOGJQqRqFUD0H/vNB10pSgUpSgUpSgpH0k8om6WO5gyLq3yUKkAsp9pN9ifMA7HcHYmoz6Pr9ZTozh/aCbgAAgMU1YJUNsVPiQ7Eb5b0qqVzVy9JFN9esQeqN5oVx+VHmyZ2EuB8HAAPkaC1X/DIpgBNGkgHbWoOPvqnc28n2nTijSGOPrTxxsVRQdBOp1BxtqVdOfLb0q28F4rHcwJNE2pGHpggjYqw7qwOQQexri5xtZHti8IzLC6TIv5xjOop/WXK/OgmIIVRQqKFVRgADAAHoKheN25aeMaiupHEbA4KSphlI9QRnKnIOgVKcLv0nhjmjOUkUMp9xGa5OYrCSaHELKkoOUZgSBkFT2/VY/hQfOHubiC2nwA5VWOcjAZfEP8Ap7hUrUU3E7W1VIZJ4kKoAqvIoYhQBnBOa47vjbTjTZAyYZTJIBhQmQWWNmGlpCNh5DOSRtQWKlfFO1faBXyhNRV9NCGGztIRlRGHJ7MAdvCBud2IH3UHZPDIwwsug7bhAe3fvkb/AIVxvZzAZN2wHvji/wBNRHC+DX2sl7x0iPZCsbyfN2BC/LNbb/l63dtMltJdtgZaZtSe7OttP9laDsubjQg6l9GozksRGpK+YGTjPvxVQ4pdWsvG7AqrMBFMofQ/TZ1GqNQzDS7KOoR3xmrrwfg8Uag/V4Im9I1GB6b6R+6tnMHCVuYGjJKts0br7SOu6MvvBx8dx50HVw64EkSOCSGUHJGDuPMeRroqt8k3ZaJkbGQdeBnA1ltQz+rKsq/ACp+dCwwDjOQSO4yD29DQUH6QQ13C6rI0cEbgCRd8yodR0oPFKQwEaqO7s35tQnEoI7lklJmiuhpV4AqkrMEy4cb+2rgjbfG+2cej/wAmxLks41DOjxBQg9EH2T6t7Ryd6rnD7uKGS7vFELRxxpCphGdUoZz0w5P5Ry0irn85sdwaDh+j/llYr2RjljbxiPLHOmSX8o4z2LBCmSPORh22r0iojlXhzQ2yiTeZ2aWU/wDeSEsw+C5Cj3KKl6BSlKBSlKBSlKBSlKCk80tJw6X69bpqgcgXkQ29AJ18gyjZj2IxntmrdZXayoHQ5BA+IyM4I8jvW6RAwIIBBGCD2IPkarPJluLd7mzAIWGQPECSfyUwyoGfJWV1A8gooI6Rbi34g0PDwjxmPrTwysVRGkYhek4UlS+lyVII8OdsmuvjV3xAwO2mK2AAGVfqSEsQuxKhUAyDq8RxnaurhZxxa9U7FobVl96jrKcfBv31OX9qJYnjbs6lT6jIxke8d6CF5dsI4GaFoUWXGvWCWMozgsWfLFgdiCTjI9a6+NWOAZ48iZBqGGIDBdyjDOCCMjftnNcNtfF7m3R9po+qso88aVIceqMdJB+XcGrHIgYEHsQQfnQfVORmvtQVhx2J7trSF1boRjqnVlgTsqj1IAJY+WQO5qdoNJtVPtZbYjc9w3cEdj91bEQAAAAAdgOwrKvhoPtK4ZJ5iilIwrFsMJGHhXO58JOTjsM+e9V7jtxxGOMMstqjFmATpSSMc40KD1FGRuWY4G+dgNwt9KpHDYeMyRqzXdkCe4W3kdfk3UGfiK5eauP8Ws7cgW0Nw7ZVZoiyqpOcF42yR5fawT6bUEjyJcdR52AwA8q/8zc/+/nXfxLmiJQ4jLO6NoIRCWL7YRAdmY+oyAASTgVU+U+LQtw+2WNy0oVklt1H9IaUiRWyQQYvG5Yu2ABvtmrvwbhPTw8mDLjG3sovkiA9h6nux3PkAFX4TylOVae/u3DHU5RFgVUHfBfp5JA7kYFauCQdfiCRxposrMdUAklpJ5dRVpPMEAmQA7+NTtsBauY+LCFBGiCWeXKxRfnH1b0jXuzHsB64FbuXuF/V4dLNrkYl5X/Pkbdj8PIDyAA8qCTpSlApSlApSlApSlApSlAqvcd/IXUF12Q/0eb9l2BjY/sybfCQ5qw1ovrRJonikGpHUqw9Qdvl8aCB5rtJVeK6tyDLCSCjEASRsBqTJPh9kMD6qPLNZ8u86Wl3lUkCSr7cMnhkU/A+0P1lyPfUAOP3Ns5s7tVcrnpTEbyx4wrEbDWDs2CN8HbIrj5Vgtje3EFxFG/1krPFrjBBKLodckYLDAbGAfEcgHNBcuK8w2Vu2uaaJX0nG4aQqNzhVy5HnsKiE4hNxFHaEvBbKSDpwtzLgZ0gPgQqQRgnxENnw7E/ON8JWGG66MUUUXSUYjiVSxdiHYsB2C7YHvz5VM8JdRJdynCr1QuewxHGin/i1D5UEbELBFSCWNbZ4wSgkYI+PN0lDeLc7kNnJ3710WPHtXhgxcAasM00Su+kkHSo7gdsnGcZ99Z8TvoZZIRGyyMj62KYfTGAdWcZ9rZQO5Pbtt0WfF7QyBEZFkbOlWQxs2O+kMAW7+WaDD+c8OdGmUzD2oBGzSr7yBkafRs6T5E0Tmu2LaAz9TGel0ZeqPLdNGoDO2cY99RnMJMV9FLGdwE6oz2V5o4hgeWoM23YmIHuKnr7hsbMZCWRgBh1IBXTk57e85ByCO4oOc31zJ/soOkPz52H3iNCT8iVrTDywjTCe4keeUDA1HESj0WIeH5tqPvrOfme2hjdprhQIyFdyCAWKh8KB7R0sCQucZqv3v0q2a+z1GGcaijAHPbGFJ3PligvYFGAxv2qscM5jmmOVt5AuljvFKpJAyBmRUAz2rq5tuHNt0YSVnufySdspq9t/wCompviAPOgieDBTxWY2zZQktcaDmPLRxLGPQSZVmIG+kjPcVJ83czrZxjShlnkISGJc5ZmOF1H7K58z8q7+X+Cw2dukEChUQfMnzYnzJ75qG4VAl1evcqv5GJisbHfqTAaHkGfsoMxrjbJkPvoJHl7gpiBlmbqXUgHVkP36EH2I17ADv3OSc1NUpQKUpQKUpQKUpQKUpQKUpQKUpQQPNnC7e6h6UsgjdTqjcMoeNh2Zc/cR2IJFeW8TvvqzJBdSxltQMNxC64LL7LYyTFIPQ7eQJU6a9b4ly1Z3D657WCV8AaniRmwOwyRmuJ+ROGn/wCRtvlCg/cKCE4dzc7xGO6t2mUgq0kA1BgRjxRg6wTn7IPyru4bxcJEIbGzuZME7zK8agnJLPJN4m3O+Ax3r6fo24eG1JHJE2MZiuJ0wB2wA+APdisl5GRc9O8vkLHJxcE5Pr4gaDoteVw7GS8ImkJ2RdSwIPzVQHDftPkn3Dauq94f0mieCBWWPUOkuhdmKnUmcLqBUenfvUWeU7oexxW7H7SwP/FHmtkfAuIL/wDVGb9q2t//AEqKDbHw6WZyzRmEa1kPUZWd3TeMEIxCxIcHSDuR7yT0XwuJEMZ6ADDDNrf+EYOD+0PjXFPyzcTjRc38rRfaSFEh1e4uoL49wIrOH6P+HqMfV8/tSSsfvZyaDdw3l+0hJdhHJKzFmkfSTqIAOkE4QYAGFx2HfvXZfSWjRtHK0OhgQwLIAQdvWuBuQ+HHvZwn4rn99boeTOHr7NlbD/cp/lQRcS2iLh+KSMqjC5uo10j4qFLY9WJNV7ifH0DaOFQ3F67+Ga5R3k0ID4ljlkJXUf1Tgd++Kvg5Wsh2tLf+6T/KpOGFUUKihVHYAAD7hQeWX3HeMXDCM8Nmhtjs/TkTrOv5odmGgHsSPF6EVduV7+RgImsJbSONAF1NEV22CgI5P4VYaUClKUClKUClKUClKUClKUClKUClKUClKUClKUClKUClKUClKUClKUClKUClKUClKUClKUClKUH/2Q==">
            <a:extLst>
              <a:ext uri="{FF2B5EF4-FFF2-40B4-BE49-F238E27FC236}">
                <a16:creationId xmlns:a16="http://schemas.microsoft.com/office/drawing/2014/main" xmlns="" id="{480557FE-D427-F3DC-56C0-E0EFCE4E087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512" name="TextBox 8">
            <a:extLst>
              <a:ext uri="{FF2B5EF4-FFF2-40B4-BE49-F238E27FC236}">
                <a16:creationId xmlns:a16="http://schemas.microsoft.com/office/drawing/2014/main" xmlns="" id="{D3C1CBB2-07E5-26F8-D29B-3EAB97B57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1344613"/>
            <a:ext cx="5040312" cy="2492375"/>
          </a:xfrm>
          <a:custGeom>
            <a:avLst/>
            <a:gdLst>
              <a:gd name="T0" fmla="*/ 0 w 5040560"/>
              <a:gd name="T1" fmla="*/ 0 h 2492990"/>
              <a:gd name="T2" fmla="*/ 478853 w 5040560"/>
              <a:gd name="T3" fmla="*/ 0 h 2492990"/>
              <a:gd name="T4" fmla="*/ 1159329 w 5040560"/>
              <a:gd name="T5" fmla="*/ 0 h 2492990"/>
              <a:gd name="T6" fmla="*/ 1890210 w 5040560"/>
              <a:gd name="T7" fmla="*/ 0 h 2492990"/>
              <a:gd name="T8" fmla="*/ 2419469 w 5040560"/>
              <a:gd name="T9" fmla="*/ 0 h 2492990"/>
              <a:gd name="T10" fmla="*/ 3049539 w 5040560"/>
              <a:gd name="T11" fmla="*/ 0 h 2492990"/>
              <a:gd name="T12" fmla="*/ 3679609 w 5040560"/>
              <a:gd name="T13" fmla="*/ 0 h 2492990"/>
              <a:gd name="T14" fmla="*/ 4158462 w 5040560"/>
              <a:gd name="T15" fmla="*/ 0 h 2492990"/>
              <a:gd name="T16" fmla="*/ 5040560 w 5040560"/>
              <a:gd name="T17" fmla="*/ 0 h 2492990"/>
              <a:gd name="T18" fmla="*/ 5040560 w 5040560"/>
              <a:gd name="T19" fmla="*/ 573388 h 2492990"/>
              <a:gd name="T20" fmla="*/ 5040560 w 5040560"/>
              <a:gd name="T21" fmla="*/ 1221565 h 2492990"/>
              <a:gd name="T22" fmla="*/ 5040560 w 5040560"/>
              <a:gd name="T23" fmla="*/ 1794953 h 2492990"/>
              <a:gd name="T24" fmla="*/ 5040560 w 5040560"/>
              <a:gd name="T25" fmla="*/ 2492990 h 2492990"/>
              <a:gd name="T26" fmla="*/ 4410490 w 5040560"/>
              <a:gd name="T27" fmla="*/ 2492990 h 2492990"/>
              <a:gd name="T28" fmla="*/ 3679609 w 5040560"/>
              <a:gd name="T29" fmla="*/ 2492990 h 2492990"/>
              <a:gd name="T30" fmla="*/ 2948728 w 5040560"/>
              <a:gd name="T31" fmla="*/ 2492990 h 2492990"/>
              <a:gd name="T32" fmla="*/ 2469874 w 5040560"/>
              <a:gd name="T33" fmla="*/ 2492990 h 2492990"/>
              <a:gd name="T34" fmla="*/ 1890210 w 5040560"/>
              <a:gd name="T35" fmla="*/ 2492990 h 2492990"/>
              <a:gd name="T36" fmla="*/ 1411357 w 5040560"/>
              <a:gd name="T37" fmla="*/ 2492990 h 2492990"/>
              <a:gd name="T38" fmla="*/ 680476 w 5040560"/>
              <a:gd name="T39" fmla="*/ 2492990 h 2492990"/>
              <a:gd name="T40" fmla="*/ 0 w 5040560"/>
              <a:gd name="T41" fmla="*/ 2492990 h 2492990"/>
              <a:gd name="T42" fmla="*/ 0 w 5040560"/>
              <a:gd name="T43" fmla="*/ 1944532 h 2492990"/>
              <a:gd name="T44" fmla="*/ 0 w 5040560"/>
              <a:gd name="T45" fmla="*/ 1321285 h 2492990"/>
              <a:gd name="T46" fmla="*/ 0 w 5040560"/>
              <a:gd name="T47" fmla="*/ 722967 h 2492990"/>
              <a:gd name="T48" fmla="*/ 0 w 5040560"/>
              <a:gd name="T49" fmla="*/ 0 h 249299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5040560"/>
              <a:gd name="T76" fmla="*/ 0 h 2492990"/>
              <a:gd name="T77" fmla="*/ 5040560 w 5040560"/>
              <a:gd name="T78" fmla="*/ 2492990 h 2492990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5040560" h="2492990" extrusionOk="0">
                <a:moveTo>
                  <a:pt x="0" y="0"/>
                </a:moveTo>
                <a:cubicBezTo>
                  <a:pt x="156160" y="-1363"/>
                  <a:pt x="260030" y="6561"/>
                  <a:pt x="478853" y="0"/>
                </a:cubicBezTo>
                <a:cubicBezTo>
                  <a:pt x="697676" y="-6561"/>
                  <a:pt x="863616" y="-7175"/>
                  <a:pt x="1159329" y="0"/>
                </a:cubicBezTo>
                <a:cubicBezTo>
                  <a:pt x="1455042" y="7175"/>
                  <a:pt x="1724930" y="-4819"/>
                  <a:pt x="1890210" y="0"/>
                </a:cubicBezTo>
                <a:cubicBezTo>
                  <a:pt x="2055490" y="4819"/>
                  <a:pt x="2196866" y="15408"/>
                  <a:pt x="2419469" y="0"/>
                </a:cubicBezTo>
                <a:cubicBezTo>
                  <a:pt x="2642072" y="-15408"/>
                  <a:pt x="2819331" y="-17735"/>
                  <a:pt x="3049539" y="0"/>
                </a:cubicBezTo>
                <a:cubicBezTo>
                  <a:pt x="3279747" y="17735"/>
                  <a:pt x="3528144" y="-25063"/>
                  <a:pt x="3679609" y="0"/>
                </a:cubicBezTo>
                <a:cubicBezTo>
                  <a:pt x="3831074" y="25063"/>
                  <a:pt x="4003689" y="10939"/>
                  <a:pt x="4158462" y="0"/>
                </a:cubicBezTo>
                <a:cubicBezTo>
                  <a:pt x="4313235" y="-10939"/>
                  <a:pt x="4852289" y="7718"/>
                  <a:pt x="5040560" y="0"/>
                </a:cubicBezTo>
                <a:cubicBezTo>
                  <a:pt x="5031521" y="263939"/>
                  <a:pt x="5051919" y="402061"/>
                  <a:pt x="5040560" y="573388"/>
                </a:cubicBezTo>
                <a:cubicBezTo>
                  <a:pt x="5029201" y="744715"/>
                  <a:pt x="5014024" y="1054080"/>
                  <a:pt x="5040560" y="1221565"/>
                </a:cubicBezTo>
                <a:cubicBezTo>
                  <a:pt x="5067096" y="1389050"/>
                  <a:pt x="5041634" y="1651838"/>
                  <a:pt x="5040560" y="1794953"/>
                </a:cubicBezTo>
                <a:cubicBezTo>
                  <a:pt x="5039486" y="1938068"/>
                  <a:pt x="5047205" y="2160460"/>
                  <a:pt x="5040560" y="2492990"/>
                </a:cubicBezTo>
                <a:cubicBezTo>
                  <a:pt x="4749578" y="2515158"/>
                  <a:pt x="4677430" y="2486315"/>
                  <a:pt x="4410490" y="2492990"/>
                </a:cubicBezTo>
                <a:cubicBezTo>
                  <a:pt x="4143550" y="2499666"/>
                  <a:pt x="3914793" y="2497738"/>
                  <a:pt x="3679609" y="2492990"/>
                </a:cubicBezTo>
                <a:cubicBezTo>
                  <a:pt x="3444425" y="2488242"/>
                  <a:pt x="3134647" y="2492151"/>
                  <a:pt x="2948728" y="2492990"/>
                </a:cubicBezTo>
                <a:cubicBezTo>
                  <a:pt x="2762809" y="2493829"/>
                  <a:pt x="2581568" y="2482913"/>
                  <a:pt x="2469874" y="2492990"/>
                </a:cubicBezTo>
                <a:cubicBezTo>
                  <a:pt x="2358180" y="2503067"/>
                  <a:pt x="2171320" y="2475115"/>
                  <a:pt x="1890210" y="2492990"/>
                </a:cubicBezTo>
                <a:cubicBezTo>
                  <a:pt x="1609100" y="2510865"/>
                  <a:pt x="1547243" y="2515755"/>
                  <a:pt x="1411357" y="2492990"/>
                </a:cubicBezTo>
                <a:cubicBezTo>
                  <a:pt x="1275471" y="2470225"/>
                  <a:pt x="1023697" y="2507002"/>
                  <a:pt x="680476" y="2492990"/>
                </a:cubicBezTo>
                <a:cubicBezTo>
                  <a:pt x="337255" y="2478978"/>
                  <a:pt x="206776" y="2472612"/>
                  <a:pt x="0" y="2492990"/>
                </a:cubicBezTo>
                <a:cubicBezTo>
                  <a:pt x="-2567" y="2292276"/>
                  <a:pt x="8256" y="2065265"/>
                  <a:pt x="0" y="1944532"/>
                </a:cubicBezTo>
                <a:cubicBezTo>
                  <a:pt x="-8256" y="1823799"/>
                  <a:pt x="-13775" y="1530309"/>
                  <a:pt x="0" y="1321285"/>
                </a:cubicBezTo>
                <a:cubicBezTo>
                  <a:pt x="13775" y="1112261"/>
                  <a:pt x="-2481" y="861024"/>
                  <a:pt x="0" y="722967"/>
                </a:cubicBezTo>
                <a:cubicBezTo>
                  <a:pt x="2481" y="584910"/>
                  <a:pt x="-4268" y="333958"/>
                  <a:pt x="0" y="0"/>
                </a:cubicBezTo>
                <a:close/>
              </a:path>
            </a:pathLst>
          </a:cu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Benturan langsung tak  tak langsung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Kontraksi otot terlalu kuat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Stress (Overuse) = benturan sering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Bentuk berubah/deformitas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Pasang Bidai (Spalk) dan  rujuk RS</a:t>
            </a:r>
          </a:p>
        </p:txBody>
      </p:sp>
      <p:sp>
        <p:nvSpPr>
          <p:cNvPr id="21513" name="TextBox 11">
            <a:extLst>
              <a:ext uri="{FF2B5EF4-FFF2-40B4-BE49-F238E27FC236}">
                <a16:creationId xmlns:a16="http://schemas.microsoft.com/office/drawing/2014/main" xmlns="" id="{C0C24237-46F2-A7B8-0712-8248A4914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925" y="266039"/>
            <a:ext cx="543652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anose="05000000000000000000" pitchFamily="2" charset="2"/>
              </a:rPr>
              <a:t>Dislokasi</a:t>
            </a:r>
            <a:r>
              <a:rPr kumimoji="0" lang="en-US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anose="05000000000000000000" pitchFamily="2" charset="2"/>
              </a:rPr>
              <a:t> (</a:t>
            </a:r>
            <a:r>
              <a:rPr kumimoji="0" lang="en-US" alt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anose="05000000000000000000" pitchFamily="2" charset="2"/>
              </a:rPr>
              <a:t>Cerai</a:t>
            </a:r>
            <a:r>
              <a:rPr kumimoji="0" lang="en-US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anose="05000000000000000000" pitchFamily="2" charset="2"/>
              </a:rPr>
              <a:t> </a:t>
            </a:r>
            <a:r>
              <a:rPr kumimoji="0" lang="en-US" alt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anose="05000000000000000000" pitchFamily="2" charset="2"/>
              </a:rPr>
              <a:t>Sendi</a:t>
            </a:r>
            <a:r>
              <a:rPr kumimoji="0" lang="en-US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1D22031-7877-3A7A-2228-678631A40E56}"/>
              </a:ext>
            </a:extLst>
          </p:cNvPr>
          <p:cNvSpPr/>
          <p:nvPr/>
        </p:nvSpPr>
        <p:spPr>
          <a:xfrm>
            <a:off x="6146215" y="266039"/>
            <a:ext cx="531553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Fraktur (</a:t>
            </a:r>
            <a:r>
              <a:rPr kumimoji="0" lang="en-US" sz="4400" i="0" u="none" strike="noStrike" kern="1200" cap="none" spc="0" normalizeH="0" baseline="0" noProof="0" dirty="0" err="1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Patah</a:t>
            </a:r>
            <a:r>
              <a:rPr kumimoji="0" lang="en-US" sz="4400" i="0" u="none" strike="noStrike" kern="1200" cap="none" spc="0" normalizeH="0" baseline="0" noProof="0" dirty="0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i="0" u="none" strike="noStrike" kern="1200" cap="none" spc="0" normalizeH="0" baseline="0" noProof="0" dirty="0" err="1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Tulang</a:t>
            </a:r>
            <a:r>
              <a:rPr kumimoji="0" lang="en-US" sz="4400" i="0" u="none" strike="noStrike" kern="1200" cap="none" spc="0" normalizeH="0" baseline="0" noProof="0" dirty="0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21515" name="Picture 13" descr="1096">
            <a:extLst>
              <a:ext uri="{FF2B5EF4-FFF2-40B4-BE49-F238E27FC236}">
                <a16:creationId xmlns:a16="http://schemas.microsoft.com/office/drawing/2014/main" xmlns="" id="{1AAC95B2-4FE0-AEAC-2F2B-153584364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599" y="3836988"/>
            <a:ext cx="3453973" cy="276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9" descr="ncw_ap_cparker_injury_200">
            <a:extLst>
              <a:ext uri="{FF2B5EF4-FFF2-40B4-BE49-F238E27FC236}">
                <a16:creationId xmlns:a16="http://schemas.microsoft.com/office/drawing/2014/main" xmlns="" id="{515E2F4F-BD00-77C7-05D3-40154FD10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3349625"/>
            <a:ext cx="2458691" cy="3199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74E5CE-4DCE-A880-2D80-006276DE2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0960"/>
            <a:ext cx="10972800" cy="1141615"/>
          </a:xfrm>
        </p:spPr>
        <p:txBody>
          <a:bodyPr/>
          <a:lstStyle/>
          <a:p>
            <a:r>
              <a:rPr lang="en-US" sz="4800" dirty="0"/>
              <a:t>Injury Healing </a:t>
            </a:r>
            <a:endParaRPr lang="en-ID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5D52CDF-F84E-21E3-3408-1586C6C21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91738"/>
            <a:ext cx="10895215" cy="5153891"/>
          </a:xfrm>
        </p:spPr>
        <p:txBody>
          <a:bodyPr/>
          <a:lstStyle/>
          <a:p>
            <a:pPr algn="just"/>
            <a:r>
              <a:rPr lang="en-ID" sz="2400" dirty="0" err="1"/>
              <a:t>Hemostasis</a:t>
            </a:r>
            <a:r>
              <a:rPr lang="en-ID" sz="2400" dirty="0"/>
              <a:t> : vascular constriction, platelet aggregation, degranulation, and fibrin formation (thrombus).</a:t>
            </a:r>
          </a:p>
          <a:p>
            <a:pPr algn="just"/>
            <a:r>
              <a:rPr lang="en-ID" sz="2400" dirty="0"/>
              <a:t>Inflammation : neutrophil infiltration, monocyte infiltration and differentiation to macrophage, lymphocyte infiltration.</a:t>
            </a:r>
          </a:p>
          <a:p>
            <a:pPr algn="just"/>
            <a:r>
              <a:rPr lang="en-ID" sz="2400" dirty="0"/>
              <a:t>Proliferation: re-epithelialization, angiogenesis, collagen synthesis, ECM formation.</a:t>
            </a:r>
          </a:p>
          <a:p>
            <a:pPr algn="just"/>
            <a:r>
              <a:rPr lang="en-ID" sz="2400" dirty="0" err="1"/>
              <a:t>Remodeling</a:t>
            </a:r>
            <a:r>
              <a:rPr lang="en-ID" sz="2400" dirty="0"/>
              <a:t> : collagen </a:t>
            </a:r>
            <a:r>
              <a:rPr lang="en-ID" sz="2400" dirty="0" err="1"/>
              <a:t>remodeling</a:t>
            </a:r>
            <a:r>
              <a:rPr lang="en-ID" sz="2400" dirty="0"/>
              <a:t>, vascular maturation and regression.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7D63B19-2BFD-94B5-56A7-5DB4B7393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0413-0C15-4761-A26D-4C691BEE0777}" type="slidenum">
              <a:rPr lang="en-US" altLang="en-US" smtClean="0"/>
              <a:pPr/>
              <a:t>41</a:t>
            </a:fld>
            <a:endParaRPr lang="en-U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14400CF-C5D1-12EE-8A25-8C0D2C3E7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546" y="3790604"/>
            <a:ext cx="7407322" cy="300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9753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EC2043-50DC-6E22-84CC-97119A5E9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Terima</a:t>
            </a:r>
            <a:r>
              <a:rPr lang="en-US" dirty="0"/>
              <a:t> Kasih</a:t>
            </a: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02BDAFE-3C53-C540-FB22-1B4B54DAB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054EA-C557-4A69-BEB1-0F72C0689F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3F56CDB-38DC-D685-1718-B9511411C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064" y="1484907"/>
            <a:ext cx="5403274" cy="516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64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30429</TotalTime>
  <Words>1210</Words>
  <Application>Microsoft Office PowerPoint</Application>
  <PresentationFormat>Custom</PresentationFormat>
  <Paragraphs>371</Paragraphs>
  <Slides>42</Slides>
  <Notes>6</Notes>
  <HiddenSlides>5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45" baseType="lpstr">
      <vt:lpstr>Office Theme</vt:lpstr>
      <vt:lpstr>1_Office Theme</vt:lpstr>
      <vt:lpstr>2_Office Theme</vt:lpstr>
      <vt:lpstr> Cedera Olahraga </vt:lpstr>
      <vt:lpstr>Apa itu Cedera Olahraga?</vt:lpstr>
      <vt:lpstr>CEDERA  OLAHRAGA   Definisi   (IOC Manual Sports Injuries 2012)  Damage to the tissues of the body that occurs as a result of sports or exercise  Kerusakan pada jaringan tubuh yang terjadi sebagai akibat dari aktivitas olahraga atau latihan fisik</vt:lpstr>
      <vt:lpstr>Klasifikasi Cedera Olahraga</vt:lpstr>
      <vt:lpstr>Bagaimana menangani cedera olahraga ?</vt:lpstr>
      <vt:lpstr>Jenis Cedera Olahraga</vt:lpstr>
      <vt:lpstr>Tejadinya Cedera Olahraga (2)</vt:lpstr>
      <vt:lpstr>Macam Cedera Olahraga</vt:lpstr>
      <vt:lpstr>Cedera Olahraga berdasarkan Sistem Organ </vt:lpstr>
      <vt:lpstr>Loads  (Beban Gaya) pada  Cedera</vt:lpstr>
      <vt:lpstr>PowerPoint Presentation</vt:lpstr>
      <vt:lpstr>Pencegahan Cedera</vt:lpstr>
      <vt:lpstr>PowerPoint Presentation</vt:lpstr>
      <vt:lpstr>Identifikasi Cedera Olahraga - Akut</vt:lpstr>
      <vt:lpstr>Identifikasi Cedera Olahraga Akut</vt:lpstr>
      <vt:lpstr>Diagnosis</vt:lpstr>
      <vt:lpstr>Primary Survey</vt:lpstr>
      <vt:lpstr>Secondary Survey</vt:lpstr>
      <vt:lpstr>Patofisiologi</vt:lpstr>
      <vt:lpstr>Sebelum memberikan penanganan cedera…</vt:lpstr>
      <vt:lpstr>Penanganan Cedera Olahraga Akut</vt:lpstr>
      <vt:lpstr>PowerPoint Presentation</vt:lpstr>
      <vt:lpstr>Proses Cedera Akut Muskuloskeletal</vt:lpstr>
      <vt:lpstr>Alur Penanganan</vt:lpstr>
      <vt:lpstr>Penanganan Cedera Olahraga Akut Evolusi “RICE”</vt:lpstr>
      <vt:lpstr>Penanganan Cedera Olahraga Akut Optimal Loading ??</vt:lpstr>
      <vt:lpstr>PowerPoint Presentation</vt:lpstr>
      <vt:lpstr>PowerPoint Presentation</vt:lpstr>
      <vt:lpstr>PowerPoint Presentation</vt:lpstr>
      <vt:lpstr>Penanganan Cedera Olahraga Akut </vt:lpstr>
      <vt:lpstr>Di 72 jam pertama, yang TIDAK BOLEH dilakukan</vt:lpstr>
      <vt:lpstr>Penanganan Luka</vt:lpstr>
      <vt:lpstr>Penanganan Fraktur</vt:lpstr>
      <vt:lpstr>Penanganan Fraktur</vt:lpstr>
      <vt:lpstr>Penanganan Fraktur</vt:lpstr>
      <vt:lpstr>Penanganan Cedera Olahraga</vt:lpstr>
      <vt:lpstr>Penanganan Cedera Olahraga</vt:lpstr>
      <vt:lpstr>Sprain</vt:lpstr>
      <vt:lpstr>Strain</vt:lpstr>
      <vt:lpstr>PowerPoint Presentation</vt:lpstr>
      <vt:lpstr>Injury Healing </vt:lpstr>
      <vt:lpstr>Terima Kasih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Dasar Cedera Olahraga Workshop First Aid in Sport Injury &amp; Sport Injury Exercise Therapy</dc:title>
  <dc:creator>Angelica Anggunadi</dc:creator>
  <cp:lastModifiedBy>Arfiyan</cp:lastModifiedBy>
  <cp:revision>43</cp:revision>
  <dcterms:created xsi:type="dcterms:W3CDTF">2023-08-08T09:03:59Z</dcterms:created>
  <dcterms:modified xsi:type="dcterms:W3CDTF">2025-01-13T05:40:02Z</dcterms:modified>
</cp:coreProperties>
</file>